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ink/ink8.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403" r:id="rId3"/>
    <p:sldId id="401" r:id="rId4"/>
    <p:sldId id="402" r:id="rId5"/>
    <p:sldId id="404" r:id="rId6"/>
    <p:sldId id="408" r:id="rId7"/>
    <p:sldId id="399" r:id="rId8"/>
    <p:sldId id="405" r:id="rId9"/>
    <p:sldId id="415" r:id="rId10"/>
    <p:sldId id="416" r:id="rId11"/>
    <p:sldId id="525" r:id="rId12"/>
    <p:sldId id="452" r:id="rId13"/>
    <p:sldId id="496" r:id="rId14"/>
    <p:sldId id="497" r:id="rId15"/>
    <p:sldId id="485" r:id="rId16"/>
    <p:sldId id="515" r:id="rId17"/>
    <p:sldId id="519" r:id="rId18"/>
    <p:sldId id="520" r:id="rId19"/>
    <p:sldId id="521" r:id="rId20"/>
    <p:sldId id="526" r:id="rId21"/>
    <p:sldId id="447" r:id="rId22"/>
    <p:sldId id="494" r:id="rId23"/>
    <p:sldId id="495" r:id="rId24"/>
    <p:sldId id="483" r:id="rId25"/>
    <p:sldId id="516" r:id="rId26"/>
    <p:sldId id="522" r:id="rId27"/>
    <p:sldId id="523" r:id="rId28"/>
    <p:sldId id="524" r:id="rId29"/>
    <p:sldId id="441" r:id="rId30"/>
    <p:sldId id="498" r:id="rId31"/>
    <p:sldId id="499" r:id="rId32"/>
    <p:sldId id="484" r:id="rId33"/>
    <p:sldId id="463" r:id="rId34"/>
    <p:sldId id="506" r:id="rId35"/>
    <p:sldId id="507" r:id="rId36"/>
    <p:sldId id="487" r:id="rId37"/>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45CC07-9347-8BF6-A69F-586A7B9C821B}" name="david rose" initials="dr" userId="08b2bfe6718b8631" providerId="Windows Live"/>
  <p188:author id="{362D5436-8EA0-9ACF-E9ED-D36D56E466E7}" name="David Rose" initials="DR" userId="S::davdrose@stanford.edu::06536319-a14c-48fe-9f57-ac69a41a436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David Rose" initials="D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a:tcStyle>
        <a:tcBdr/>
        <a:fill>
          <a:solidFill>
            <a:srgbClr val="E8E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69"/>
    <p:restoredTop sz="93876"/>
  </p:normalViewPr>
  <p:slideViewPr>
    <p:cSldViewPr snapToGrid="0" snapToObjects="1">
      <p:cViewPr varScale="1">
        <p:scale>
          <a:sx n="145" d="100"/>
          <a:sy n="145" d="100"/>
        </p:scale>
        <p:origin x="17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1143000" y="685800"/>
            <a:ext cx="4572000" cy="3429000"/>
          </a:xfrm>
          <a:prstGeom prst="rect">
            <a:avLst/>
          </a:prstGeom>
        </p:spPr>
        <p:txBody>
          <a:bodyPr/>
          <a:lstStyle/>
          <a:p>
            <a:endParaRPr/>
          </a:p>
        </p:txBody>
      </p:sp>
      <p:sp>
        <p:nvSpPr>
          <p:cNvPr id="294" name="Shape 29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1250051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74732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2702374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t>Click when saying see this—it will wiggle</a:t>
            </a:r>
          </a:p>
        </p:txBody>
      </p:sp>
    </p:spTree>
    <p:extLst>
      <p:ext uri="{BB962C8B-B14F-4D97-AF65-F5344CB8AC3E}">
        <p14:creationId xmlns:p14="http://schemas.microsoft.com/office/powerpoint/2010/main" val="737813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t>Click when saying see this—it will wiggle</a:t>
            </a:r>
          </a:p>
        </p:txBody>
      </p:sp>
    </p:spTree>
    <p:extLst>
      <p:ext uri="{BB962C8B-B14F-4D97-AF65-F5344CB8AC3E}">
        <p14:creationId xmlns:p14="http://schemas.microsoft.com/office/powerpoint/2010/main" val="2878462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rPr dirty="0"/>
              <a:t>Click when saying see this—it will wiggle</a:t>
            </a:r>
          </a:p>
        </p:txBody>
      </p:sp>
    </p:spTree>
    <p:extLst>
      <p:ext uri="{BB962C8B-B14F-4D97-AF65-F5344CB8AC3E}">
        <p14:creationId xmlns:p14="http://schemas.microsoft.com/office/powerpoint/2010/main" val="100925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pPr>
              <a:defRPr sz="1100" b="1"/>
            </a:pPr>
            <a:r>
              <a:rPr lang="en-US" dirty="0"/>
              <a:t>Question</a:t>
            </a:r>
            <a:r>
              <a:rPr lang="en-US" b="0" dirty="0"/>
              <a:t>: See this </a:t>
            </a:r>
            <a:r>
              <a:rPr lang="en-US" b="0" dirty="0" err="1"/>
              <a:t>gerp</a:t>
            </a:r>
            <a:r>
              <a:rPr lang="en-US" b="0" dirty="0"/>
              <a:t> (click)? Can you find another </a:t>
            </a:r>
            <a:r>
              <a:rPr lang="en-US" b="0" dirty="0" err="1"/>
              <a:t>gerp</a:t>
            </a:r>
            <a:r>
              <a:rPr lang="en-US" b="0" dirty="0"/>
              <a:t>? Is it this one on top (click) or this one on bottom (click)?</a:t>
            </a:r>
          </a:p>
        </p:txBody>
      </p:sp>
    </p:spTree>
    <p:extLst>
      <p:ext uri="{BB962C8B-B14F-4D97-AF65-F5344CB8AC3E}">
        <p14:creationId xmlns:p14="http://schemas.microsoft.com/office/powerpoint/2010/main" val="1400236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so much for helping Maggie. We are halfway through the game. Lets keep going!</a:t>
            </a:r>
          </a:p>
        </p:txBody>
      </p:sp>
    </p:spTree>
    <p:extLst>
      <p:ext uri="{BB962C8B-B14F-4D97-AF65-F5344CB8AC3E}">
        <p14:creationId xmlns:p14="http://schemas.microsoft.com/office/powerpoint/2010/main" val="363417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19639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3026664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3897137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3224811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1639888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3498471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266775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wubble</a:t>
            </a:r>
            <a:r>
              <a:rPr b="0" dirty="0"/>
              <a:t> (click)? Can you find another </a:t>
            </a:r>
            <a:r>
              <a:rPr lang="en-US" b="0" dirty="0" err="1"/>
              <a:t>wubble</a:t>
            </a:r>
            <a:r>
              <a:rPr b="0" dirty="0"/>
              <a:t>? Is it this one on top (click) or this one on bottom (click)?</a:t>
            </a:r>
          </a:p>
        </p:txBody>
      </p:sp>
    </p:spTree>
    <p:extLst>
      <p:ext uri="{BB962C8B-B14F-4D97-AF65-F5344CB8AC3E}">
        <p14:creationId xmlns:p14="http://schemas.microsoft.com/office/powerpoint/2010/main" val="964252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endParaRPr dirty="0"/>
          </a:p>
        </p:txBody>
      </p:sp>
    </p:spTree>
    <p:extLst>
      <p:ext uri="{BB962C8B-B14F-4D97-AF65-F5344CB8AC3E}">
        <p14:creationId xmlns:p14="http://schemas.microsoft.com/office/powerpoint/2010/main" val="2766216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endParaRPr dirty="0"/>
          </a:p>
        </p:txBody>
      </p:sp>
    </p:spTree>
    <p:extLst>
      <p:ext uri="{BB962C8B-B14F-4D97-AF65-F5344CB8AC3E}">
        <p14:creationId xmlns:p14="http://schemas.microsoft.com/office/powerpoint/2010/main" val="3401873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endParaRPr dirty="0"/>
          </a:p>
        </p:txBody>
      </p:sp>
    </p:spTree>
    <p:extLst>
      <p:ext uri="{BB962C8B-B14F-4D97-AF65-F5344CB8AC3E}">
        <p14:creationId xmlns:p14="http://schemas.microsoft.com/office/powerpoint/2010/main" val="30808686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rPr dirty="0"/>
              <a:t>Question: See this </a:t>
            </a:r>
            <a:r>
              <a:rPr lang="en-US" dirty="0" err="1"/>
              <a:t>hudi</a:t>
            </a:r>
            <a:r>
              <a:rPr dirty="0"/>
              <a:t> (click)?  Can you find another </a:t>
            </a:r>
            <a:r>
              <a:rPr lang="en-US" dirty="0" err="1"/>
              <a:t>hudi</a:t>
            </a:r>
            <a:r>
              <a:rPr dirty="0"/>
              <a:t>? Is it this one on top (click) or this one on bottom (click)?</a:t>
            </a:r>
          </a:p>
        </p:txBody>
      </p:sp>
    </p:spTree>
    <p:extLst>
      <p:ext uri="{BB962C8B-B14F-4D97-AF65-F5344CB8AC3E}">
        <p14:creationId xmlns:p14="http://schemas.microsoft.com/office/powerpoint/2010/main" val="3799966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795706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2236119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115979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53341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307984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6" name="Title Text"/>
          <p:cNvSpPr txBox="1">
            <a:spLocks noGrp="1"/>
          </p:cNvSpPr>
          <p:nvPr>
            <p:ph type="title"/>
          </p:nvPr>
        </p:nvSpPr>
        <p:spPr>
          <a:xfrm>
            <a:off x="1143000" y="841771"/>
            <a:ext cx="6858000" cy="1790701"/>
          </a:xfrm>
          <a:prstGeom prst="rect">
            <a:avLst/>
          </a:prstGeom>
        </p:spPr>
        <p:txBody>
          <a:bodyPr lIns="45719" tIns="45719" rIns="45719" bIns="45719" anchor="b"/>
          <a:lstStyle>
            <a:lvl1pPr algn="ctr" defTabSz="685800">
              <a:lnSpc>
                <a:spcPct val="90000"/>
              </a:lnSpc>
              <a:defRPr sz="4500">
                <a:latin typeface="Calibri Light"/>
                <a:ea typeface="Calibri Light"/>
                <a:cs typeface="Calibri Light"/>
                <a:sym typeface="Calibri Light"/>
              </a:defRPr>
            </a:lvl1pPr>
          </a:lstStyle>
          <a:p>
            <a:r>
              <a:t>Title Text</a:t>
            </a:r>
          </a:p>
        </p:txBody>
      </p:sp>
      <p:sp>
        <p:nvSpPr>
          <p:cNvPr id="117" name="Body Level One…"/>
          <p:cNvSpPr txBox="1">
            <a:spLocks noGrp="1"/>
          </p:cNvSpPr>
          <p:nvPr>
            <p:ph type="body" sz="quarter" idx="1"/>
          </p:nvPr>
        </p:nvSpPr>
        <p:spPr>
          <a:xfrm>
            <a:off x="1143000" y="2701527"/>
            <a:ext cx="6858000" cy="1241823"/>
          </a:xfrm>
          <a:prstGeom prst="rect">
            <a:avLst/>
          </a:prstGeom>
        </p:spPr>
        <p:txBody>
          <a:bodyPr lIns="45719" tIns="45719" rIns="45719" bIns="45719"/>
          <a:lstStyle>
            <a:lvl1pPr marL="0" indent="0" algn="ctr" defTabSz="685800">
              <a:lnSpc>
                <a:spcPct val="90000"/>
              </a:lnSpc>
              <a:spcBef>
                <a:spcPts val="700"/>
              </a:spcBef>
              <a:buClrTx/>
              <a:buSzTx/>
              <a:buFontTx/>
              <a:buNone/>
              <a:defRPr>
                <a:solidFill>
                  <a:srgbClr val="000000"/>
                </a:solidFill>
                <a:latin typeface="Calibri"/>
                <a:ea typeface="Calibri"/>
                <a:cs typeface="Calibri"/>
                <a:sym typeface="Calibri"/>
              </a:defRPr>
            </a:lvl1pPr>
            <a:lvl2pPr marL="0" indent="342900" algn="ctr" defTabSz="685800">
              <a:lnSpc>
                <a:spcPct val="90000"/>
              </a:lnSpc>
              <a:spcBef>
                <a:spcPts val="700"/>
              </a:spcBef>
              <a:buClrTx/>
              <a:buSzTx/>
              <a:buFontTx/>
              <a:buNone/>
              <a:defRPr>
                <a:solidFill>
                  <a:srgbClr val="000000"/>
                </a:solidFill>
                <a:latin typeface="Calibri"/>
                <a:ea typeface="Calibri"/>
                <a:cs typeface="Calibri"/>
                <a:sym typeface="Calibri"/>
              </a:defRPr>
            </a:lvl2pPr>
            <a:lvl3pPr marL="0" indent="685800" algn="ctr" defTabSz="685800">
              <a:lnSpc>
                <a:spcPct val="90000"/>
              </a:lnSpc>
              <a:spcBef>
                <a:spcPts val="700"/>
              </a:spcBef>
              <a:buClrTx/>
              <a:buSzTx/>
              <a:buFontTx/>
              <a:buNone/>
              <a:defRPr>
                <a:solidFill>
                  <a:srgbClr val="000000"/>
                </a:solidFill>
                <a:latin typeface="Calibri"/>
                <a:ea typeface="Calibri"/>
                <a:cs typeface="Calibri"/>
                <a:sym typeface="Calibri"/>
              </a:defRPr>
            </a:lvl3pPr>
            <a:lvl4pPr marL="0" indent="1028700" algn="ctr" defTabSz="685800">
              <a:lnSpc>
                <a:spcPct val="90000"/>
              </a:lnSpc>
              <a:spcBef>
                <a:spcPts val="700"/>
              </a:spcBef>
              <a:buClrTx/>
              <a:buSzTx/>
              <a:buFontTx/>
              <a:buNone/>
              <a:defRPr>
                <a:solidFill>
                  <a:srgbClr val="000000"/>
                </a:solidFill>
                <a:latin typeface="Calibri"/>
                <a:ea typeface="Calibri"/>
                <a:cs typeface="Calibri"/>
                <a:sym typeface="Calibri"/>
              </a:defRPr>
            </a:lvl4pPr>
            <a:lvl5pPr marL="0" indent="1371600" algn="ctr" defTabSz="685800">
              <a:lnSpc>
                <a:spcPct val="90000"/>
              </a:lnSpc>
              <a:spcBef>
                <a:spcPts val="700"/>
              </a:spcBef>
              <a:buClrTx/>
              <a:buSzTx/>
              <a:buFontTx/>
              <a:buNone/>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8"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623887" y="1282303"/>
            <a:ext cx="7886701" cy="2139554"/>
          </a:xfrm>
          <a:prstGeom prst="rect">
            <a:avLst/>
          </a:prstGeom>
        </p:spPr>
        <p:txBody>
          <a:bodyPr lIns="45719" tIns="45719" rIns="45719" bIns="45719" anchor="b"/>
          <a:lstStyle>
            <a:lvl1pPr defTabSz="685800">
              <a:lnSpc>
                <a:spcPct val="90000"/>
              </a:lnSpc>
              <a:defRPr sz="4500">
                <a:latin typeface="Calibri Light"/>
                <a:ea typeface="Calibri Light"/>
                <a:cs typeface="Calibri Light"/>
                <a:sym typeface="Calibri Light"/>
              </a:defRPr>
            </a:lvl1pPr>
          </a:lstStyle>
          <a:p>
            <a:r>
              <a:t>Title Text</a:t>
            </a:r>
          </a:p>
        </p:txBody>
      </p:sp>
      <p:sp>
        <p:nvSpPr>
          <p:cNvPr id="135" name="Body Level One…"/>
          <p:cNvSpPr txBox="1">
            <a:spLocks noGrp="1"/>
          </p:cNvSpPr>
          <p:nvPr>
            <p:ph type="body" sz="quarter" idx="1"/>
          </p:nvPr>
        </p:nvSpPr>
        <p:spPr>
          <a:xfrm>
            <a:off x="623887" y="3442098"/>
            <a:ext cx="7886701" cy="1125141"/>
          </a:xfrm>
          <a:prstGeom prst="rect">
            <a:avLst/>
          </a:prstGeom>
        </p:spPr>
        <p:txBody>
          <a:bodyPr lIns="45719" tIns="45719" rIns="45719" bIns="45719"/>
          <a:lstStyle>
            <a:lvl1pPr marL="0" indent="0" defTabSz="685800">
              <a:lnSpc>
                <a:spcPct val="90000"/>
              </a:lnSpc>
              <a:spcBef>
                <a:spcPts val="700"/>
              </a:spcBef>
              <a:buClrTx/>
              <a:buSzTx/>
              <a:buFontTx/>
              <a:buNone/>
              <a:defRPr>
                <a:solidFill>
                  <a:srgbClr val="888888"/>
                </a:solidFill>
                <a:latin typeface="Calibri"/>
                <a:ea typeface="Calibri"/>
                <a:cs typeface="Calibri"/>
                <a:sym typeface="Calibri"/>
              </a:defRPr>
            </a:lvl1pPr>
            <a:lvl2pPr marL="0" indent="342900" defTabSz="685800">
              <a:lnSpc>
                <a:spcPct val="90000"/>
              </a:lnSpc>
              <a:spcBef>
                <a:spcPts val="700"/>
              </a:spcBef>
              <a:buClrTx/>
              <a:buSzTx/>
              <a:buFontTx/>
              <a:buNone/>
              <a:defRPr>
                <a:solidFill>
                  <a:srgbClr val="888888"/>
                </a:solidFill>
                <a:latin typeface="Calibri"/>
                <a:ea typeface="Calibri"/>
                <a:cs typeface="Calibri"/>
                <a:sym typeface="Calibri"/>
              </a:defRPr>
            </a:lvl2pPr>
            <a:lvl3pPr marL="0" indent="685800" defTabSz="685800">
              <a:lnSpc>
                <a:spcPct val="90000"/>
              </a:lnSpc>
              <a:spcBef>
                <a:spcPts val="700"/>
              </a:spcBef>
              <a:buClrTx/>
              <a:buSzTx/>
              <a:buFontTx/>
              <a:buNone/>
              <a:defRPr>
                <a:solidFill>
                  <a:srgbClr val="888888"/>
                </a:solidFill>
                <a:latin typeface="Calibri"/>
                <a:ea typeface="Calibri"/>
                <a:cs typeface="Calibri"/>
                <a:sym typeface="Calibri"/>
              </a:defRPr>
            </a:lvl3pPr>
            <a:lvl4pPr marL="0" indent="1028700" defTabSz="685800">
              <a:lnSpc>
                <a:spcPct val="90000"/>
              </a:lnSpc>
              <a:spcBef>
                <a:spcPts val="700"/>
              </a:spcBef>
              <a:buClrTx/>
              <a:buSzTx/>
              <a:buFontTx/>
              <a:buNone/>
              <a:defRPr>
                <a:solidFill>
                  <a:srgbClr val="888888"/>
                </a:solidFill>
                <a:latin typeface="Calibri"/>
                <a:ea typeface="Calibri"/>
                <a:cs typeface="Calibri"/>
                <a:sym typeface="Calibri"/>
              </a:defRPr>
            </a:lvl4pPr>
            <a:lvl5pPr marL="0" indent="1371600" defTabSz="685800">
              <a:lnSpc>
                <a:spcPct val="90000"/>
              </a:lnSpc>
              <a:spcBef>
                <a:spcPts val="700"/>
              </a:spcBef>
              <a:buClrTx/>
              <a:buSzTx/>
              <a:buFontTx/>
              <a:buNone/>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6"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3"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44" name="Body Level One…"/>
          <p:cNvSpPr txBox="1">
            <a:spLocks noGrp="1"/>
          </p:cNvSpPr>
          <p:nvPr>
            <p:ph type="body" sz="half" idx="1"/>
          </p:nvPr>
        </p:nvSpPr>
        <p:spPr>
          <a:xfrm>
            <a:off x="628650" y="1369219"/>
            <a:ext cx="3886200" cy="3263504"/>
          </a:xfrm>
          <a:prstGeom prst="rect">
            <a:avLst/>
          </a:prstGeom>
        </p:spPr>
        <p:txBody>
          <a:bodyPr lIns="45719" tIns="45719" rIns="45719" bIns="45719"/>
          <a:lstStyle>
            <a:lvl1pPr marL="171450" indent="-171450" defTabSz="685800">
              <a:lnSpc>
                <a:spcPct val="90000"/>
              </a:lnSpc>
              <a:spcBef>
                <a:spcPts val="700"/>
              </a:spcBef>
              <a:buClrTx/>
              <a:buSzPct val="100000"/>
              <a:buChar char="•"/>
              <a:defRPr sz="2100">
                <a:solidFill>
                  <a:srgbClr val="000000"/>
                </a:solidFill>
                <a:latin typeface="Calibri"/>
                <a:ea typeface="Calibri"/>
                <a:cs typeface="Calibri"/>
                <a:sym typeface="Calibri"/>
              </a:defRPr>
            </a:lvl1pPr>
            <a:lvl2pPr marL="542925" indent="-200025" defTabSz="685800">
              <a:lnSpc>
                <a:spcPct val="90000"/>
              </a:lnSpc>
              <a:spcBef>
                <a:spcPts val="700"/>
              </a:spcBef>
              <a:buClrTx/>
              <a:buSzPct val="100000"/>
              <a:buChar char="•"/>
              <a:defRPr sz="2100">
                <a:solidFill>
                  <a:srgbClr val="000000"/>
                </a:solidFill>
                <a:latin typeface="Calibri"/>
                <a:ea typeface="Calibri"/>
                <a:cs typeface="Calibri"/>
                <a:sym typeface="Calibri"/>
              </a:defRPr>
            </a:lvl2pPr>
            <a:lvl3pPr marL="925830" indent="-240030" defTabSz="685800">
              <a:lnSpc>
                <a:spcPct val="90000"/>
              </a:lnSpc>
              <a:spcBef>
                <a:spcPts val="700"/>
              </a:spcBef>
              <a:buClrTx/>
              <a:buSzPct val="100000"/>
              <a:buChar char="•"/>
              <a:defRPr sz="2100">
                <a:solidFill>
                  <a:srgbClr val="000000"/>
                </a:solidFill>
                <a:latin typeface="Calibri"/>
                <a:ea typeface="Calibri"/>
                <a:cs typeface="Calibri"/>
                <a:sym typeface="Calibri"/>
              </a:defRPr>
            </a:lvl3pPr>
            <a:lvl4pPr marL="13056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4pPr>
            <a:lvl5pPr marL="16485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629841" y="273843"/>
            <a:ext cx="7886701"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53" name="Body Level One…"/>
          <p:cNvSpPr txBox="1">
            <a:spLocks noGrp="1"/>
          </p:cNvSpPr>
          <p:nvPr>
            <p:ph type="body" sz="quarter" idx="1"/>
          </p:nvPr>
        </p:nvSpPr>
        <p:spPr>
          <a:xfrm>
            <a:off x="629841" y="1260871"/>
            <a:ext cx="3868341" cy="617935"/>
          </a:xfrm>
          <a:prstGeom prst="rect">
            <a:avLst/>
          </a:prstGeom>
        </p:spPr>
        <p:txBody>
          <a:bodyPr lIns="45719" tIns="45719" rIns="45719" bIns="45719" anchor="b"/>
          <a:lstStyle>
            <a:lvl1pPr marL="0" indent="0" defTabSz="685800">
              <a:lnSpc>
                <a:spcPct val="90000"/>
              </a:lnSpc>
              <a:spcBef>
                <a:spcPts val="700"/>
              </a:spcBef>
              <a:buClrTx/>
              <a:buSzTx/>
              <a:buFontTx/>
              <a:buNone/>
              <a:defRPr b="1">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b="1">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b="1">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b="1">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4" name="Text Placeholder 4"/>
          <p:cNvSpPr>
            <a:spLocks noGrp="1"/>
          </p:cNvSpPr>
          <p:nvPr>
            <p:ph type="body" sz="quarter" idx="21"/>
          </p:nvPr>
        </p:nvSpPr>
        <p:spPr>
          <a:xfrm>
            <a:off x="4629150" y="1260871"/>
            <a:ext cx="3887392" cy="617935"/>
          </a:xfrm>
          <a:prstGeom prst="rect">
            <a:avLst/>
          </a:prstGeom>
        </p:spPr>
        <p:txBody>
          <a:bodyPr lIns="45719" tIns="45719" rIns="45719" bIns="45719" anchor="b"/>
          <a:lstStyle/>
          <a:p>
            <a:pPr marL="0" indent="0" defTabSz="685800">
              <a:lnSpc>
                <a:spcPct val="90000"/>
              </a:lnSpc>
              <a:spcBef>
                <a:spcPts val="700"/>
              </a:spcBef>
              <a:buClrTx/>
              <a:buSzTx/>
              <a:buFontTx/>
              <a:buNone/>
              <a:defRPr b="1">
                <a:solidFill>
                  <a:srgbClr val="000000"/>
                </a:solidFill>
                <a:latin typeface="Calibri"/>
                <a:ea typeface="Calibri"/>
                <a:cs typeface="Calibri"/>
                <a:sym typeface="Calibri"/>
              </a:defRPr>
            </a:pPr>
            <a:endParaRPr/>
          </a:p>
        </p:txBody>
      </p:sp>
      <p:sp>
        <p:nvSpPr>
          <p:cNvPr id="15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62"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63"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178" name="Body Level One…"/>
          <p:cNvSpPr txBox="1">
            <a:spLocks noGrp="1"/>
          </p:cNvSpPr>
          <p:nvPr>
            <p:ph type="body" sz="half" idx="1"/>
          </p:nvPr>
        </p:nvSpPr>
        <p:spPr>
          <a:xfrm>
            <a:off x="3887391" y="740568"/>
            <a:ext cx="4629151" cy="3655221"/>
          </a:xfrm>
          <a:prstGeom prst="rect">
            <a:avLst/>
          </a:prstGeom>
        </p:spPr>
        <p:txBody>
          <a:bodyPr lIns="45719" tIns="45719" rIns="45719" bIns="45719"/>
          <a:lstStyle>
            <a:lvl1pPr marL="171450" indent="-171450" defTabSz="685800">
              <a:lnSpc>
                <a:spcPct val="90000"/>
              </a:lnSpc>
              <a:spcBef>
                <a:spcPts val="700"/>
              </a:spcBef>
              <a:buClrTx/>
              <a:buSzPct val="100000"/>
              <a:buChar char="•"/>
              <a:defRPr sz="2400">
                <a:solidFill>
                  <a:srgbClr val="000000"/>
                </a:solidFill>
                <a:latin typeface="Calibri"/>
                <a:ea typeface="Calibri"/>
                <a:cs typeface="Calibri"/>
                <a:sym typeface="Calibri"/>
              </a:defRPr>
            </a:lvl1pPr>
            <a:lvl2pPr marL="538842" indent="-195942" defTabSz="685800">
              <a:lnSpc>
                <a:spcPct val="90000"/>
              </a:lnSpc>
              <a:spcBef>
                <a:spcPts val="700"/>
              </a:spcBef>
              <a:buClrTx/>
              <a:buSzPct val="100000"/>
              <a:buChar char="•"/>
              <a:defRPr sz="2400">
                <a:solidFill>
                  <a:srgbClr val="000000"/>
                </a:solidFill>
                <a:latin typeface="Calibri"/>
                <a:ea typeface="Calibri"/>
                <a:cs typeface="Calibri"/>
                <a:sym typeface="Calibri"/>
              </a:defRPr>
            </a:lvl2pPr>
            <a:lvl3pPr marL="914400" indent="-228600" defTabSz="685800">
              <a:lnSpc>
                <a:spcPct val="90000"/>
              </a:lnSpc>
              <a:spcBef>
                <a:spcPts val="700"/>
              </a:spcBef>
              <a:buClrTx/>
              <a:buSzPct val="100000"/>
              <a:buChar char="•"/>
              <a:defRPr sz="2400">
                <a:solidFill>
                  <a:srgbClr val="000000"/>
                </a:solidFill>
                <a:latin typeface="Calibri"/>
                <a:ea typeface="Calibri"/>
                <a:cs typeface="Calibri"/>
                <a:sym typeface="Calibri"/>
              </a:defRPr>
            </a:lvl3pPr>
            <a:lvl4pPr marL="1303019" indent="-274319" defTabSz="685800">
              <a:lnSpc>
                <a:spcPct val="90000"/>
              </a:lnSpc>
              <a:spcBef>
                <a:spcPts val="700"/>
              </a:spcBef>
              <a:buClrTx/>
              <a:buSzPct val="100000"/>
              <a:buChar char="•"/>
              <a:defRPr sz="2400">
                <a:solidFill>
                  <a:srgbClr val="000000"/>
                </a:solidFill>
                <a:latin typeface="Calibri"/>
                <a:ea typeface="Calibri"/>
                <a:cs typeface="Calibri"/>
                <a:sym typeface="Calibri"/>
              </a:defRPr>
            </a:lvl4pPr>
            <a:lvl5pPr marL="1645920" indent="-274320" defTabSz="685800">
              <a:lnSpc>
                <a:spcPct val="90000"/>
              </a:lnSpc>
              <a:spcBef>
                <a:spcPts val="700"/>
              </a:spcBef>
              <a:buClrTx/>
              <a:buSzPct val="100000"/>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79" name="Text Placeholder 3"/>
          <p:cNvSpPr>
            <a:spLocks noGrp="1"/>
          </p:cNvSpPr>
          <p:nvPr>
            <p:ph type="body" sz="quarter" idx="21"/>
          </p:nvPr>
        </p:nvSpPr>
        <p:spPr>
          <a:xfrm>
            <a:off x="629840" y="1543050"/>
            <a:ext cx="2949180" cy="2858692"/>
          </a:xfrm>
          <a:prstGeom prst="rect">
            <a:avLst/>
          </a:prstGeom>
        </p:spPr>
        <p:txBody>
          <a:bodyPr lIns="45719" tIns="45719" rIns="45719" bIns="45719"/>
          <a:lstStyle/>
          <a:p>
            <a:pPr marL="0" indent="0" defTabSz="685800">
              <a:lnSpc>
                <a:spcPct val="90000"/>
              </a:lnSpc>
              <a:spcBef>
                <a:spcPts val="700"/>
              </a:spcBef>
              <a:buClrTx/>
              <a:buSzTx/>
              <a:buFontTx/>
              <a:buNone/>
              <a:defRPr sz="1200">
                <a:solidFill>
                  <a:srgbClr val="000000"/>
                </a:solidFill>
                <a:latin typeface="Calibri"/>
                <a:ea typeface="Calibri"/>
                <a:cs typeface="Calibri"/>
                <a:sym typeface="Calibri"/>
              </a:defRPr>
            </a:pPr>
            <a:endParaRPr/>
          </a:p>
        </p:txBody>
      </p:sp>
      <p:sp>
        <p:nvSpPr>
          <p:cNvPr id="180"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87"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188" name="Picture Placeholder 2"/>
          <p:cNvSpPr>
            <a:spLocks noGrp="1"/>
          </p:cNvSpPr>
          <p:nvPr>
            <p:ph type="pic" sz="half" idx="21"/>
          </p:nvPr>
        </p:nvSpPr>
        <p:spPr>
          <a:xfrm>
            <a:off x="3887391" y="740568"/>
            <a:ext cx="4629151" cy="3655221"/>
          </a:xfrm>
          <a:prstGeom prst="rect">
            <a:avLst/>
          </a:prstGeom>
        </p:spPr>
        <p:txBody>
          <a:bodyPr lIns="91439" tIns="45719" rIns="91439" bIns="45719">
            <a:noAutofit/>
          </a:bodyPr>
          <a:lstStyle/>
          <a:p>
            <a:endParaRPr/>
          </a:p>
        </p:txBody>
      </p:sp>
      <p:sp>
        <p:nvSpPr>
          <p:cNvPr id="189" name="Body Level One…"/>
          <p:cNvSpPr txBox="1">
            <a:spLocks noGrp="1"/>
          </p:cNvSpPr>
          <p:nvPr>
            <p:ph type="body" sz="quarter" idx="1"/>
          </p:nvPr>
        </p:nvSpPr>
        <p:spPr>
          <a:xfrm>
            <a:off x="629841" y="1543050"/>
            <a:ext cx="2949178" cy="2858692"/>
          </a:xfrm>
          <a:prstGeom prst="rect">
            <a:avLst/>
          </a:prstGeom>
        </p:spPr>
        <p:txBody>
          <a:bodyPr lIns="45719" tIns="45719" rIns="45719" bIns="45719"/>
          <a:lstStyle>
            <a:lvl1pPr marL="0" indent="0" defTabSz="685800">
              <a:lnSpc>
                <a:spcPct val="90000"/>
              </a:lnSpc>
              <a:spcBef>
                <a:spcPts val="700"/>
              </a:spcBef>
              <a:buClrTx/>
              <a:buSzTx/>
              <a:buFontTx/>
              <a:buNone/>
              <a:defRPr sz="1200">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sz="1200">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sz="1200">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sz="1200">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sz="12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0"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623887" y="1282303"/>
            <a:ext cx="7886701" cy="2139554"/>
          </a:xfrm>
          <a:prstGeom prst="rect">
            <a:avLst/>
          </a:prstGeom>
        </p:spPr>
        <p:txBody>
          <a:bodyPr lIns="45719" tIns="45719" rIns="45719" bIns="45719" anchor="b"/>
          <a:lstStyle>
            <a:lvl1pPr defTabSz="685800">
              <a:lnSpc>
                <a:spcPct val="90000"/>
              </a:lnSpc>
              <a:defRPr sz="4500">
                <a:latin typeface="Calibri Light"/>
                <a:ea typeface="Calibri Light"/>
                <a:cs typeface="Calibri Light"/>
                <a:sym typeface="Calibri Light"/>
              </a:defRPr>
            </a:lvl1pPr>
          </a:lstStyle>
          <a:p>
            <a:r>
              <a:t>Title Text</a:t>
            </a:r>
          </a:p>
        </p:txBody>
      </p:sp>
      <p:sp>
        <p:nvSpPr>
          <p:cNvPr id="224" name="Body Level One…"/>
          <p:cNvSpPr txBox="1">
            <a:spLocks noGrp="1"/>
          </p:cNvSpPr>
          <p:nvPr>
            <p:ph type="body" sz="quarter" idx="1"/>
          </p:nvPr>
        </p:nvSpPr>
        <p:spPr>
          <a:xfrm>
            <a:off x="623887" y="3442098"/>
            <a:ext cx="7886701" cy="1125141"/>
          </a:xfrm>
          <a:prstGeom prst="rect">
            <a:avLst/>
          </a:prstGeom>
        </p:spPr>
        <p:txBody>
          <a:bodyPr lIns="45719" tIns="45719" rIns="45719" bIns="45719"/>
          <a:lstStyle>
            <a:lvl1pPr marL="0" indent="0" defTabSz="685800">
              <a:lnSpc>
                <a:spcPct val="90000"/>
              </a:lnSpc>
              <a:spcBef>
                <a:spcPts val="700"/>
              </a:spcBef>
              <a:buClrTx/>
              <a:buSzTx/>
              <a:buFontTx/>
              <a:buNone/>
              <a:defRPr>
                <a:solidFill>
                  <a:srgbClr val="888888"/>
                </a:solidFill>
                <a:latin typeface="Calibri"/>
                <a:ea typeface="Calibri"/>
                <a:cs typeface="Calibri"/>
                <a:sym typeface="Calibri"/>
              </a:defRPr>
            </a:lvl1pPr>
            <a:lvl2pPr marL="0" indent="342900" defTabSz="685800">
              <a:lnSpc>
                <a:spcPct val="90000"/>
              </a:lnSpc>
              <a:spcBef>
                <a:spcPts val="700"/>
              </a:spcBef>
              <a:buClrTx/>
              <a:buSzTx/>
              <a:buFontTx/>
              <a:buNone/>
              <a:defRPr>
                <a:solidFill>
                  <a:srgbClr val="888888"/>
                </a:solidFill>
                <a:latin typeface="Calibri"/>
                <a:ea typeface="Calibri"/>
                <a:cs typeface="Calibri"/>
                <a:sym typeface="Calibri"/>
              </a:defRPr>
            </a:lvl2pPr>
            <a:lvl3pPr marL="0" indent="685800" defTabSz="685800">
              <a:lnSpc>
                <a:spcPct val="90000"/>
              </a:lnSpc>
              <a:spcBef>
                <a:spcPts val="700"/>
              </a:spcBef>
              <a:buClrTx/>
              <a:buSzTx/>
              <a:buFontTx/>
              <a:buNone/>
              <a:defRPr>
                <a:solidFill>
                  <a:srgbClr val="888888"/>
                </a:solidFill>
                <a:latin typeface="Calibri"/>
                <a:ea typeface="Calibri"/>
                <a:cs typeface="Calibri"/>
                <a:sym typeface="Calibri"/>
              </a:defRPr>
            </a:lvl3pPr>
            <a:lvl4pPr marL="0" indent="1028700" defTabSz="685800">
              <a:lnSpc>
                <a:spcPct val="90000"/>
              </a:lnSpc>
              <a:spcBef>
                <a:spcPts val="700"/>
              </a:spcBef>
              <a:buClrTx/>
              <a:buSzTx/>
              <a:buFontTx/>
              <a:buNone/>
              <a:defRPr>
                <a:solidFill>
                  <a:srgbClr val="888888"/>
                </a:solidFill>
                <a:latin typeface="Calibri"/>
                <a:ea typeface="Calibri"/>
                <a:cs typeface="Calibri"/>
                <a:sym typeface="Calibri"/>
              </a:defRPr>
            </a:lvl4pPr>
            <a:lvl5pPr marL="0" indent="1371600" defTabSz="685800">
              <a:lnSpc>
                <a:spcPct val="90000"/>
              </a:lnSpc>
              <a:spcBef>
                <a:spcPts val="700"/>
              </a:spcBef>
              <a:buClrTx/>
              <a:buSzTx/>
              <a:buFontTx/>
              <a:buNone/>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2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32"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33" name="Body Level One…"/>
          <p:cNvSpPr txBox="1">
            <a:spLocks noGrp="1"/>
          </p:cNvSpPr>
          <p:nvPr>
            <p:ph type="body" sz="half" idx="1"/>
          </p:nvPr>
        </p:nvSpPr>
        <p:spPr>
          <a:xfrm>
            <a:off x="628650" y="1369219"/>
            <a:ext cx="3886200" cy="3263504"/>
          </a:xfrm>
          <a:prstGeom prst="rect">
            <a:avLst/>
          </a:prstGeom>
        </p:spPr>
        <p:txBody>
          <a:bodyPr lIns="45719" tIns="45719" rIns="45719" bIns="45719"/>
          <a:lstStyle>
            <a:lvl1pPr marL="171450" indent="-171450" defTabSz="685800">
              <a:lnSpc>
                <a:spcPct val="90000"/>
              </a:lnSpc>
              <a:spcBef>
                <a:spcPts val="700"/>
              </a:spcBef>
              <a:buClrTx/>
              <a:buSzPct val="100000"/>
              <a:buChar char="•"/>
              <a:defRPr sz="2100">
                <a:solidFill>
                  <a:srgbClr val="000000"/>
                </a:solidFill>
                <a:latin typeface="Calibri"/>
                <a:ea typeface="Calibri"/>
                <a:cs typeface="Calibri"/>
                <a:sym typeface="Calibri"/>
              </a:defRPr>
            </a:lvl1pPr>
            <a:lvl2pPr marL="542925" indent="-200025" defTabSz="685800">
              <a:lnSpc>
                <a:spcPct val="90000"/>
              </a:lnSpc>
              <a:spcBef>
                <a:spcPts val="700"/>
              </a:spcBef>
              <a:buClrTx/>
              <a:buSzPct val="100000"/>
              <a:buChar char="•"/>
              <a:defRPr sz="2100">
                <a:solidFill>
                  <a:srgbClr val="000000"/>
                </a:solidFill>
                <a:latin typeface="Calibri"/>
                <a:ea typeface="Calibri"/>
                <a:cs typeface="Calibri"/>
                <a:sym typeface="Calibri"/>
              </a:defRPr>
            </a:lvl2pPr>
            <a:lvl3pPr marL="925830" indent="-240030" defTabSz="685800">
              <a:lnSpc>
                <a:spcPct val="90000"/>
              </a:lnSpc>
              <a:spcBef>
                <a:spcPts val="700"/>
              </a:spcBef>
              <a:buClrTx/>
              <a:buSzPct val="100000"/>
              <a:buChar char="•"/>
              <a:defRPr sz="2100">
                <a:solidFill>
                  <a:srgbClr val="000000"/>
                </a:solidFill>
                <a:latin typeface="Calibri"/>
                <a:ea typeface="Calibri"/>
                <a:cs typeface="Calibri"/>
                <a:sym typeface="Calibri"/>
              </a:defRPr>
            </a:lvl3pPr>
            <a:lvl4pPr marL="13056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4pPr>
            <a:lvl5pPr marL="16485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34"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41" name="Title Text"/>
          <p:cNvSpPr txBox="1">
            <a:spLocks noGrp="1"/>
          </p:cNvSpPr>
          <p:nvPr>
            <p:ph type="title"/>
          </p:nvPr>
        </p:nvSpPr>
        <p:spPr>
          <a:xfrm>
            <a:off x="629841" y="273843"/>
            <a:ext cx="7886701"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42" name="Body Level One…"/>
          <p:cNvSpPr txBox="1">
            <a:spLocks noGrp="1"/>
          </p:cNvSpPr>
          <p:nvPr>
            <p:ph type="body" sz="quarter" idx="1"/>
          </p:nvPr>
        </p:nvSpPr>
        <p:spPr>
          <a:xfrm>
            <a:off x="629841" y="1260871"/>
            <a:ext cx="3868341" cy="617935"/>
          </a:xfrm>
          <a:prstGeom prst="rect">
            <a:avLst/>
          </a:prstGeom>
        </p:spPr>
        <p:txBody>
          <a:bodyPr lIns="45719" tIns="45719" rIns="45719" bIns="45719" anchor="b"/>
          <a:lstStyle>
            <a:lvl1pPr marL="0" indent="0" defTabSz="685800">
              <a:lnSpc>
                <a:spcPct val="90000"/>
              </a:lnSpc>
              <a:spcBef>
                <a:spcPts val="700"/>
              </a:spcBef>
              <a:buClrTx/>
              <a:buSzTx/>
              <a:buFontTx/>
              <a:buNone/>
              <a:defRPr b="1">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b="1">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b="1">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b="1">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43" name="Text Placeholder 4"/>
          <p:cNvSpPr>
            <a:spLocks noGrp="1"/>
          </p:cNvSpPr>
          <p:nvPr>
            <p:ph type="body" sz="quarter" idx="21"/>
          </p:nvPr>
        </p:nvSpPr>
        <p:spPr>
          <a:xfrm>
            <a:off x="4629150" y="1260871"/>
            <a:ext cx="3887392" cy="617935"/>
          </a:xfrm>
          <a:prstGeom prst="rect">
            <a:avLst/>
          </a:prstGeom>
        </p:spPr>
        <p:txBody>
          <a:bodyPr lIns="45719" tIns="45719" rIns="45719" bIns="45719" anchor="b"/>
          <a:lstStyle/>
          <a:p>
            <a:pPr marL="0" indent="0" defTabSz="685800">
              <a:lnSpc>
                <a:spcPct val="90000"/>
              </a:lnSpc>
              <a:spcBef>
                <a:spcPts val="700"/>
              </a:spcBef>
              <a:buClrTx/>
              <a:buSzTx/>
              <a:buFontTx/>
              <a:buNone/>
              <a:defRPr b="1">
                <a:solidFill>
                  <a:srgbClr val="000000"/>
                </a:solidFill>
                <a:latin typeface="Calibri"/>
                <a:ea typeface="Calibri"/>
                <a:cs typeface="Calibri"/>
                <a:sym typeface="Calibri"/>
              </a:defRPr>
            </a:pPr>
            <a:endParaRPr/>
          </a:p>
        </p:txBody>
      </p:sp>
      <p:sp>
        <p:nvSpPr>
          <p:cNvPr id="244"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0" name="Google Shape;23;p5"/>
          <p:cNvSpPr txBox="1">
            <a:spLocks noGrp="1"/>
          </p:cNvSpPr>
          <p:nvPr>
            <p:ph type="body" sz="half" idx="21"/>
          </p:nvPr>
        </p:nvSpPr>
        <p:spPr>
          <a:xfrm>
            <a:off x="4832399" y="1152475"/>
            <a:ext cx="3999902" cy="3416400"/>
          </a:xfrm>
          <a:prstGeom prst="rect">
            <a:avLst/>
          </a:prstGeom>
        </p:spPr>
        <p:txBody>
          <a:bodyPr/>
          <a:lstStyle/>
          <a:p>
            <a:pPr indent="-317500">
              <a:buSzPts val="1400"/>
              <a:defRPr sz="1400"/>
            </a:pPr>
            <a:endParaRP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51"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52"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66"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267" name="Body Level One…"/>
          <p:cNvSpPr txBox="1">
            <a:spLocks noGrp="1"/>
          </p:cNvSpPr>
          <p:nvPr>
            <p:ph type="body" sz="half" idx="1"/>
          </p:nvPr>
        </p:nvSpPr>
        <p:spPr>
          <a:xfrm>
            <a:off x="3887391" y="740568"/>
            <a:ext cx="4629151" cy="3655221"/>
          </a:xfrm>
          <a:prstGeom prst="rect">
            <a:avLst/>
          </a:prstGeom>
        </p:spPr>
        <p:txBody>
          <a:bodyPr lIns="45719" tIns="45719" rIns="45719" bIns="45719"/>
          <a:lstStyle>
            <a:lvl1pPr marL="171450" indent="-171450" defTabSz="685800">
              <a:lnSpc>
                <a:spcPct val="90000"/>
              </a:lnSpc>
              <a:spcBef>
                <a:spcPts val="700"/>
              </a:spcBef>
              <a:buClrTx/>
              <a:buSzPct val="100000"/>
              <a:buChar char="•"/>
              <a:defRPr sz="2400">
                <a:solidFill>
                  <a:srgbClr val="000000"/>
                </a:solidFill>
                <a:latin typeface="Calibri"/>
                <a:ea typeface="Calibri"/>
                <a:cs typeface="Calibri"/>
                <a:sym typeface="Calibri"/>
              </a:defRPr>
            </a:lvl1pPr>
            <a:lvl2pPr marL="538842" indent="-195942" defTabSz="685800">
              <a:lnSpc>
                <a:spcPct val="90000"/>
              </a:lnSpc>
              <a:spcBef>
                <a:spcPts val="700"/>
              </a:spcBef>
              <a:buClrTx/>
              <a:buSzPct val="100000"/>
              <a:buChar char="•"/>
              <a:defRPr sz="2400">
                <a:solidFill>
                  <a:srgbClr val="000000"/>
                </a:solidFill>
                <a:latin typeface="Calibri"/>
                <a:ea typeface="Calibri"/>
                <a:cs typeface="Calibri"/>
                <a:sym typeface="Calibri"/>
              </a:defRPr>
            </a:lvl2pPr>
            <a:lvl3pPr marL="914400" indent="-228600" defTabSz="685800">
              <a:lnSpc>
                <a:spcPct val="90000"/>
              </a:lnSpc>
              <a:spcBef>
                <a:spcPts val="700"/>
              </a:spcBef>
              <a:buClrTx/>
              <a:buSzPct val="100000"/>
              <a:buChar char="•"/>
              <a:defRPr sz="2400">
                <a:solidFill>
                  <a:srgbClr val="000000"/>
                </a:solidFill>
                <a:latin typeface="Calibri"/>
                <a:ea typeface="Calibri"/>
                <a:cs typeface="Calibri"/>
                <a:sym typeface="Calibri"/>
              </a:defRPr>
            </a:lvl3pPr>
            <a:lvl4pPr marL="1303019" indent="-274319" defTabSz="685800">
              <a:lnSpc>
                <a:spcPct val="90000"/>
              </a:lnSpc>
              <a:spcBef>
                <a:spcPts val="700"/>
              </a:spcBef>
              <a:buClrTx/>
              <a:buSzPct val="100000"/>
              <a:buChar char="•"/>
              <a:defRPr sz="2400">
                <a:solidFill>
                  <a:srgbClr val="000000"/>
                </a:solidFill>
                <a:latin typeface="Calibri"/>
                <a:ea typeface="Calibri"/>
                <a:cs typeface="Calibri"/>
                <a:sym typeface="Calibri"/>
              </a:defRPr>
            </a:lvl4pPr>
            <a:lvl5pPr marL="1645920" indent="-274320" defTabSz="685800">
              <a:lnSpc>
                <a:spcPct val="90000"/>
              </a:lnSpc>
              <a:spcBef>
                <a:spcPts val="700"/>
              </a:spcBef>
              <a:buClrTx/>
              <a:buSzPct val="100000"/>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68" name="Text Placeholder 3"/>
          <p:cNvSpPr>
            <a:spLocks noGrp="1"/>
          </p:cNvSpPr>
          <p:nvPr>
            <p:ph type="body" sz="quarter" idx="21"/>
          </p:nvPr>
        </p:nvSpPr>
        <p:spPr>
          <a:xfrm>
            <a:off x="629840" y="1543050"/>
            <a:ext cx="2949180" cy="2858692"/>
          </a:xfrm>
          <a:prstGeom prst="rect">
            <a:avLst/>
          </a:prstGeom>
        </p:spPr>
        <p:txBody>
          <a:bodyPr lIns="45719" tIns="45719" rIns="45719" bIns="45719"/>
          <a:lstStyle/>
          <a:p>
            <a:pPr marL="0" indent="0" defTabSz="685800">
              <a:lnSpc>
                <a:spcPct val="90000"/>
              </a:lnSpc>
              <a:spcBef>
                <a:spcPts val="700"/>
              </a:spcBef>
              <a:buClrTx/>
              <a:buSzTx/>
              <a:buFontTx/>
              <a:buNone/>
              <a:defRPr sz="1200">
                <a:solidFill>
                  <a:srgbClr val="000000"/>
                </a:solidFill>
                <a:latin typeface="Calibri"/>
                <a:ea typeface="Calibri"/>
                <a:cs typeface="Calibri"/>
                <a:sym typeface="Calibri"/>
              </a:defRPr>
            </a:pPr>
            <a:endParaRPr/>
          </a:p>
        </p:txBody>
      </p:sp>
      <p:sp>
        <p:nvSpPr>
          <p:cNvPr id="269"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76"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277" name="Picture Placeholder 2"/>
          <p:cNvSpPr>
            <a:spLocks noGrp="1"/>
          </p:cNvSpPr>
          <p:nvPr>
            <p:ph type="pic" sz="half" idx="21"/>
          </p:nvPr>
        </p:nvSpPr>
        <p:spPr>
          <a:xfrm>
            <a:off x="3887391" y="740568"/>
            <a:ext cx="4629151" cy="3655221"/>
          </a:xfrm>
          <a:prstGeom prst="rect">
            <a:avLst/>
          </a:prstGeom>
        </p:spPr>
        <p:txBody>
          <a:bodyPr lIns="91439" tIns="45719" rIns="91439" bIns="45719">
            <a:noAutofit/>
          </a:bodyPr>
          <a:lstStyle/>
          <a:p>
            <a:endParaRPr/>
          </a:p>
        </p:txBody>
      </p:sp>
      <p:sp>
        <p:nvSpPr>
          <p:cNvPr id="278" name="Body Level One…"/>
          <p:cNvSpPr txBox="1">
            <a:spLocks noGrp="1"/>
          </p:cNvSpPr>
          <p:nvPr>
            <p:ph type="body" sz="quarter" idx="1"/>
          </p:nvPr>
        </p:nvSpPr>
        <p:spPr>
          <a:xfrm>
            <a:off x="629841" y="1543050"/>
            <a:ext cx="2949178" cy="2858692"/>
          </a:xfrm>
          <a:prstGeom prst="rect">
            <a:avLst/>
          </a:prstGeom>
        </p:spPr>
        <p:txBody>
          <a:bodyPr lIns="45719" tIns="45719" rIns="45719" bIns="45719"/>
          <a:lstStyle>
            <a:lvl1pPr marL="0" indent="0" defTabSz="685800">
              <a:lnSpc>
                <a:spcPct val="90000"/>
              </a:lnSpc>
              <a:spcBef>
                <a:spcPts val="700"/>
              </a:spcBef>
              <a:buClrTx/>
              <a:buSzTx/>
              <a:buFontTx/>
              <a:buNone/>
              <a:defRPr sz="1200">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sz="1200">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sz="1200">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sz="1200">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sz="12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79"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7/24/23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1386610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46" name="Title Text"/>
          <p:cNvSpPr txBox="1">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47" name="Body Level One…"/>
          <p:cNvSpPr txBox="1">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63" name="Google Shape;36;p9"/>
          <p:cNvSpPr/>
          <p:nvPr/>
        </p:nvSpPr>
        <p:spPr>
          <a:xfrm>
            <a:off x="4572000" y="-125"/>
            <a:ext cx="4572000" cy="5143501"/>
          </a:xfrm>
          <a:prstGeom prst="rect">
            <a:avLst/>
          </a:prstGeom>
          <a:solidFill>
            <a:srgbClr val="EEEEEE"/>
          </a:solidFill>
          <a:ln w="12700">
            <a:miter lim="400000"/>
          </a:ln>
        </p:spPr>
        <p:txBody>
          <a:bodyPr lIns="45719" rIns="45719" anchor="ctr"/>
          <a:lstStyle/>
          <a:p>
            <a:endParaRPr/>
          </a:p>
        </p:txBody>
      </p:sp>
      <p:sp>
        <p:nvSpPr>
          <p:cNvPr id="64" name="Title Text"/>
          <p:cNvSpPr txBox="1">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65" name="Body Level One…"/>
          <p:cNvSpPr txBox="1">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66" name="Google Shape;39;p9"/>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74" name="Body Level One…"/>
          <p:cNvSpPr txBox="1">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82" name="xx%"/>
          <p:cNvSpPr txBox="1">
            <a:spLocks noGrp="1"/>
          </p:cNvSpPr>
          <p:nvPr>
            <p:ph type="title" hasCustomPrompt="1"/>
          </p:nvPr>
        </p:nvSpPr>
        <p:spPr>
          <a:xfrm>
            <a:off x="311699" y="1106125"/>
            <a:ext cx="8520602" cy="1963500"/>
          </a:xfrm>
          <a:prstGeom prst="rect">
            <a:avLst/>
          </a:prstGeom>
        </p:spPr>
        <p:txBody>
          <a:bodyPr anchor="b"/>
          <a:lstStyle>
            <a:lvl1pPr algn="ctr">
              <a:defRPr sz="12000"/>
            </a:lvl1pPr>
          </a:lstStyle>
          <a:p>
            <a:r>
              <a:t>xx%</a:t>
            </a:r>
          </a:p>
        </p:txBody>
      </p:sp>
      <p:sp>
        <p:nvSpPr>
          <p:cNvPr id="83" name="Body Level One…"/>
          <p:cNvSpPr txBox="1">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445025"/>
            <a:ext cx="8520602" cy="57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152475"/>
            <a:ext cx="8520602" cy="341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5" y="4700819"/>
            <a:ext cx="336813" cy="318396"/>
          </a:xfrm>
          <a:prstGeom prst="rect">
            <a:avLst/>
          </a:prstGeom>
          <a:ln w="12700">
            <a:miter lim="400000"/>
          </a:ln>
        </p:spPr>
        <p:txBody>
          <a:bodyPr wrap="none" lIns="91424" tIns="91424" rIns="91424" bIns="91424" anchor="ctr">
            <a:norm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1" r:id="rId10"/>
    <p:sldLayoutId id="2147483663" r:id="rId11"/>
    <p:sldLayoutId id="2147483664" r:id="rId12"/>
    <p:sldLayoutId id="2147483665" r:id="rId13"/>
    <p:sldLayoutId id="2147483666" r:id="rId14"/>
    <p:sldLayoutId id="2147483668" r:id="rId15"/>
    <p:sldLayoutId id="2147483669" r:id="rId16"/>
    <p:sldLayoutId id="2147483673" r:id="rId17"/>
    <p:sldLayoutId id="2147483674" r:id="rId18"/>
    <p:sldLayoutId id="2147483675" r:id="rId19"/>
    <p:sldLayoutId id="2147483676" r:id="rId20"/>
    <p:sldLayoutId id="2147483678" r:id="rId21"/>
    <p:sldLayoutId id="2147483679" r:id="rId22"/>
    <p:sldLayoutId id="2147483680"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hyperlink" Target="https://pxhere.com/en/photo/958791" TargetMode="External"/><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10.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publicdomainpictures.net/view-image.php?image=17907"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publicdomainpictures.net/view-image.php?image=17907"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19.jpeg"/><Relationship Id="rId5" Type="http://schemas.openxmlformats.org/officeDocument/2006/relationships/image" Target="../media/image17.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19.jpeg"/><Relationship Id="rId5" Type="http://schemas.openxmlformats.org/officeDocument/2006/relationships/image" Target="../media/image17.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4.xml"/><Relationship Id="rId4" Type="http://schemas.openxmlformats.org/officeDocument/2006/relationships/image" Target="../media/image12.pn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6.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27.jpeg"/><Relationship Id="rId4" Type="http://schemas.openxmlformats.org/officeDocument/2006/relationships/image" Target="../media/image26.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8.tif"/></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27.jpeg"/><Relationship Id="rId5" Type="http://schemas.openxmlformats.org/officeDocument/2006/relationships/image" Target="../media/image28.tif"/><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6.xml"/><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8.xml"/><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10.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pxhere.com/en/photo/958791" TargetMode="Externa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8.jpeg"/><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hyperlink" Target="https://pxhere.com/en/photo/958791" TargetMode="External"/><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6"/>
          <a:stretch>
            <a:fillRect/>
          </a:stretch>
        </p:blipFill>
        <p:spPr>
          <a:xfrm>
            <a:off x="4722276" y="2532106"/>
            <a:ext cx="2033715" cy="2033715"/>
          </a:xfrm>
          <a:prstGeom prst="rect">
            <a:avLst/>
          </a:prstGeom>
        </p:spPr>
      </p:pic>
      <p:pic>
        <p:nvPicPr>
          <p:cNvPr id="4" name="Picture 3" descr="A picture containing footwear&#10;&#10;Description automatically generated">
            <a:extLst>
              <a:ext uri="{FF2B5EF4-FFF2-40B4-BE49-F238E27FC236}">
                <a16:creationId xmlns:a16="http://schemas.microsoft.com/office/drawing/2014/main" id="{C6A5CD8B-2948-A895-DBF6-05DDAF068381}"/>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518739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6" name="TextBox 5">
            <a:extLst>
              <a:ext uri="{FF2B5EF4-FFF2-40B4-BE49-F238E27FC236}">
                <a16:creationId xmlns:a16="http://schemas.microsoft.com/office/drawing/2014/main" id="{4A15ED27-67F4-8E4B-8DA5-F9E35E9DF920}"/>
              </a:ext>
            </a:extLst>
          </p:cNvPr>
          <p:cNvSpPr txBox="1"/>
          <p:nvPr/>
        </p:nvSpPr>
        <p:spPr>
          <a:xfrm>
            <a:off x="449479" y="3457115"/>
            <a:ext cx="281940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This is a </a:t>
            </a:r>
            <a:r>
              <a:rPr kumimoji="0" lang="en-US" sz="1400" b="0" i="0" u="none" strike="noStrike" cap="none" spc="0" normalizeH="0" baseline="0" dirty="0" err="1">
                <a:ln>
                  <a:noFill/>
                </a:ln>
                <a:solidFill>
                  <a:srgbClr val="000000"/>
                </a:solidFill>
                <a:effectLst/>
                <a:uFillTx/>
                <a:latin typeface="+mj-lt"/>
                <a:ea typeface="+mj-ea"/>
                <a:cs typeface="+mj-cs"/>
                <a:sym typeface="Arial"/>
              </a:rPr>
              <a:t>vemo</a:t>
            </a:r>
            <a:r>
              <a:rPr kumimoji="0" lang="en-US" sz="1400" b="0" i="0" u="none" strike="noStrike" cap="none" spc="0" normalizeH="0" baseline="0" dirty="0">
                <a:ln>
                  <a:noFill/>
                </a:ln>
                <a:solidFill>
                  <a:srgbClr val="000000"/>
                </a:solidFill>
                <a:effectLst/>
                <a:uFillTx/>
                <a:latin typeface="+mj-lt"/>
                <a:ea typeface="+mj-ea"/>
                <a:cs typeface="+mj-cs"/>
                <a:sym typeface="Arial"/>
              </a:rPr>
              <a:t>. </a:t>
            </a:r>
            <a:r>
              <a:rPr kumimoji="0" lang="en-US" sz="1400" b="0" i="0" u="none" strike="noStrike" cap="none" spc="0" normalizeH="0" baseline="0" dirty="0" err="1">
                <a:ln>
                  <a:noFill/>
                </a:ln>
                <a:solidFill>
                  <a:srgbClr val="000000"/>
                </a:solidFill>
                <a:effectLst/>
                <a:uFillTx/>
                <a:latin typeface="Arial" panose="020B0604020202020204" pitchFamily="34" charset="0"/>
                <a:ea typeface="+mj-ea"/>
                <a:cs typeface="Arial" panose="020B0604020202020204" pitchFamily="34" charset="0"/>
                <a:sym typeface="Arial"/>
              </a:rPr>
              <a:t>Vemo</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 are for </a:t>
            </a:r>
            <a:r>
              <a:rPr lang="en-US" dirty="0">
                <a:latin typeface="Arial" panose="020B0604020202020204" pitchFamily="34" charset="0"/>
                <a:cs typeface="Arial" panose="020B0604020202020204" pitchFamily="34" charset="0"/>
              </a:rPr>
              <a:t>telling time</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37;p26">
            <a:extLst>
              <a:ext uri="{FF2B5EF4-FFF2-40B4-BE49-F238E27FC236}">
                <a16:creationId xmlns:a16="http://schemas.microsoft.com/office/drawing/2014/main" id="{9065D48D-EAAD-E9F6-1320-7AFB515BC7B7}"/>
              </a:ext>
            </a:extLst>
          </p:cNvPr>
          <p:cNvPicPr preferRelativeResize="0"/>
          <p:nvPr/>
        </p:nvPicPr>
        <p:blipFill>
          <a:blip r:embed="rId4">
            <a:alphaModFix/>
          </a:blip>
          <a:stretch>
            <a:fillRect/>
          </a:stretch>
        </p:blipFill>
        <p:spPr>
          <a:xfrm>
            <a:off x="812406" y="1448593"/>
            <a:ext cx="1796188" cy="1743075"/>
          </a:xfrm>
          <a:prstGeom prst="rect">
            <a:avLst/>
          </a:prstGeom>
          <a:noFill/>
          <a:ln>
            <a:noFill/>
          </a:ln>
        </p:spPr>
      </p:pic>
    </p:spTree>
    <p:extLst>
      <p:ext uri="{BB962C8B-B14F-4D97-AF65-F5344CB8AC3E}">
        <p14:creationId xmlns:p14="http://schemas.microsoft.com/office/powerpoint/2010/main" val="34896049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8" name="TextBox 7">
            <a:extLst>
              <a:ext uri="{FF2B5EF4-FFF2-40B4-BE49-F238E27FC236}">
                <a16:creationId xmlns:a16="http://schemas.microsoft.com/office/drawing/2014/main" id="{3FF866EC-0B5B-5E49-84AA-99209D629FE0}"/>
              </a:ext>
            </a:extLst>
          </p:cNvPr>
          <p:cNvSpPr txBox="1"/>
          <p:nvPr/>
        </p:nvSpPr>
        <p:spPr>
          <a:xfrm>
            <a:off x="5309183" y="2054211"/>
            <a:ext cx="289964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a:t>
            </a:r>
            <a:r>
              <a:rPr lang="en-US" dirty="0"/>
              <a:t>?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is for playing music.</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43;p26">
            <a:extLst>
              <a:ext uri="{FF2B5EF4-FFF2-40B4-BE49-F238E27FC236}">
                <a16:creationId xmlns:a16="http://schemas.microsoft.com/office/drawing/2014/main" id="{2B20D242-0A73-0FB4-DD59-89BAD67F2AEA}"/>
              </a:ext>
            </a:extLst>
          </p:cNvPr>
          <p:cNvPicPr preferRelativeResize="0"/>
          <p:nvPr/>
        </p:nvPicPr>
        <p:blipFill>
          <a:blip r:embed="rId4">
            <a:alphaModFix/>
          </a:blip>
          <a:stretch>
            <a:fillRect/>
          </a:stretch>
        </p:blipFill>
        <p:spPr>
          <a:xfrm>
            <a:off x="5746149" y="304359"/>
            <a:ext cx="1886624" cy="1489594"/>
          </a:xfrm>
          <a:prstGeom prst="rect">
            <a:avLst/>
          </a:prstGeom>
          <a:noFill/>
          <a:ln>
            <a:noFill/>
          </a:ln>
        </p:spPr>
      </p:pic>
      <p:pic>
        <p:nvPicPr>
          <p:cNvPr id="3" name="Google Shape;137;p26">
            <a:extLst>
              <a:ext uri="{FF2B5EF4-FFF2-40B4-BE49-F238E27FC236}">
                <a16:creationId xmlns:a16="http://schemas.microsoft.com/office/drawing/2014/main" id="{4B57AAA1-EE87-DCA1-1FBE-0222F7AF3A51}"/>
              </a:ext>
            </a:extLst>
          </p:cNvPr>
          <p:cNvPicPr preferRelativeResize="0"/>
          <p:nvPr/>
        </p:nvPicPr>
        <p:blipFill>
          <a:blip r:embed="rId5">
            <a:alphaModFix/>
          </a:blip>
          <a:stretch>
            <a:fillRect/>
          </a:stretch>
        </p:blipFill>
        <p:spPr>
          <a:xfrm>
            <a:off x="812406" y="1448593"/>
            <a:ext cx="1796188" cy="1743075"/>
          </a:xfrm>
          <a:prstGeom prst="rect">
            <a:avLst/>
          </a:prstGeom>
          <a:noFill/>
          <a:ln>
            <a:noFill/>
          </a:ln>
        </p:spPr>
      </p:pic>
    </p:spTree>
    <p:extLst>
      <p:ext uri="{BB962C8B-B14F-4D97-AF65-F5344CB8AC3E}">
        <p14:creationId xmlns:p14="http://schemas.microsoft.com/office/powerpoint/2010/main" val="22291893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43;p26">
            <a:extLst>
              <a:ext uri="{FF2B5EF4-FFF2-40B4-BE49-F238E27FC236}">
                <a16:creationId xmlns:a16="http://schemas.microsoft.com/office/drawing/2014/main" id="{EC256474-F51E-02CB-0CF3-FF7435F90DF3}"/>
              </a:ext>
            </a:extLst>
          </p:cNvPr>
          <p:cNvPicPr preferRelativeResize="0"/>
          <p:nvPr/>
        </p:nvPicPr>
        <p:blipFill>
          <a:blip r:embed="rId4">
            <a:alphaModFix/>
          </a:blip>
          <a:stretch>
            <a:fillRect/>
          </a:stretch>
        </p:blipFill>
        <p:spPr>
          <a:xfrm>
            <a:off x="5746149" y="304359"/>
            <a:ext cx="1886624" cy="1489594"/>
          </a:xfrm>
          <a:prstGeom prst="rect">
            <a:avLst/>
          </a:prstGeom>
          <a:noFill/>
          <a:ln>
            <a:noFill/>
          </a:ln>
        </p:spPr>
      </p:pic>
      <p:pic>
        <p:nvPicPr>
          <p:cNvPr id="3" name="Google Shape;137;p26">
            <a:extLst>
              <a:ext uri="{FF2B5EF4-FFF2-40B4-BE49-F238E27FC236}">
                <a16:creationId xmlns:a16="http://schemas.microsoft.com/office/drawing/2014/main" id="{F4B22B22-F6AD-14E9-30DF-A8016CB9B493}"/>
              </a:ext>
            </a:extLst>
          </p:cNvPr>
          <p:cNvPicPr preferRelativeResize="0"/>
          <p:nvPr/>
        </p:nvPicPr>
        <p:blipFill>
          <a:blip r:embed="rId5">
            <a:alphaModFix/>
          </a:blip>
          <a:stretch>
            <a:fillRect/>
          </a:stretch>
        </p:blipFill>
        <p:spPr>
          <a:xfrm>
            <a:off x="812406" y="1448593"/>
            <a:ext cx="1796188" cy="1743075"/>
          </a:xfrm>
          <a:prstGeom prst="rect">
            <a:avLst/>
          </a:prstGeom>
          <a:noFill/>
          <a:ln>
            <a:noFill/>
          </a:ln>
        </p:spPr>
      </p:pic>
      <p:pic>
        <p:nvPicPr>
          <p:cNvPr id="4" name="Google Shape;138;p26">
            <a:extLst>
              <a:ext uri="{FF2B5EF4-FFF2-40B4-BE49-F238E27FC236}">
                <a16:creationId xmlns:a16="http://schemas.microsoft.com/office/drawing/2014/main" id="{FB941E4B-8F9D-F951-FAEC-095ABF27A145}"/>
              </a:ext>
            </a:extLst>
          </p:cNvPr>
          <p:cNvPicPr preferRelativeResize="0"/>
          <p:nvPr/>
        </p:nvPicPr>
        <p:blipFill>
          <a:blip r:embed="rId6">
            <a:alphaModFix/>
          </a:blip>
          <a:stretch>
            <a:fillRect/>
          </a:stretch>
        </p:blipFill>
        <p:spPr>
          <a:xfrm>
            <a:off x="5429529" y="3078542"/>
            <a:ext cx="2628900" cy="1743075"/>
          </a:xfrm>
          <a:prstGeom prst="rect">
            <a:avLst/>
          </a:prstGeom>
          <a:noFill/>
          <a:ln>
            <a:noFill/>
          </a:ln>
        </p:spPr>
      </p:pic>
      <p:sp>
        <p:nvSpPr>
          <p:cNvPr id="10" name="TextBox 9">
            <a:extLst>
              <a:ext uri="{FF2B5EF4-FFF2-40B4-BE49-F238E27FC236}">
                <a16:creationId xmlns:a16="http://schemas.microsoft.com/office/drawing/2014/main" id="{FFF21E14-F60D-C14D-ABCF-75BB97AEB289}"/>
              </a:ext>
            </a:extLst>
          </p:cNvPr>
          <p:cNvSpPr txBox="1"/>
          <p:nvPr/>
        </p:nvSpPr>
        <p:spPr>
          <a:xfrm>
            <a:off x="5642384" y="4620444"/>
            <a:ext cx="249050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kumimoji="0" lang="en-US" sz="1400" b="0" i="0" u="none" strike="noStrike" kern="0" cap="none" spc="0" normalizeH="0" baseline="0" noProof="0" dirty="0">
                <a:ln>
                  <a:noFill/>
                </a:ln>
                <a:solidFill>
                  <a:srgbClr val="000000"/>
                </a:solidFill>
                <a:effectLst/>
                <a:uLnTx/>
                <a:uFillTx/>
                <a:latin typeface="Arial"/>
                <a:cs typeface="Arial"/>
                <a:sym typeface="Arial"/>
              </a:rPr>
              <a:t>It is for </a:t>
            </a:r>
            <a:r>
              <a:rPr lang="en-US" dirty="0">
                <a:latin typeface="Arial"/>
                <a:cs typeface="Arial"/>
              </a:rPr>
              <a:t>telling time</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29047566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43;p26">
            <a:extLst>
              <a:ext uri="{FF2B5EF4-FFF2-40B4-BE49-F238E27FC236}">
                <a16:creationId xmlns:a16="http://schemas.microsoft.com/office/drawing/2014/main" id="{C14CE051-2A9A-30BA-C285-FE969B203E33}"/>
              </a:ext>
            </a:extLst>
          </p:cNvPr>
          <p:cNvPicPr preferRelativeResize="0"/>
          <p:nvPr/>
        </p:nvPicPr>
        <p:blipFill>
          <a:blip r:embed="rId4">
            <a:alphaModFix/>
          </a:blip>
          <a:stretch>
            <a:fillRect/>
          </a:stretch>
        </p:blipFill>
        <p:spPr>
          <a:xfrm>
            <a:off x="5746149" y="304359"/>
            <a:ext cx="1886624" cy="1489594"/>
          </a:xfrm>
          <a:prstGeom prst="rect">
            <a:avLst/>
          </a:prstGeom>
          <a:noFill/>
          <a:ln>
            <a:noFill/>
          </a:ln>
        </p:spPr>
      </p:pic>
      <p:pic>
        <p:nvPicPr>
          <p:cNvPr id="3" name="Google Shape;137;p26">
            <a:extLst>
              <a:ext uri="{FF2B5EF4-FFF2-40B4-BE49-F238E27FC236}">
                <a16:creationId xmlns:a16="http://schemas.microsoft.com/office/drawing/2014/main" id="{BD9A21BC-351A-03A5-0EF9-B11C097E1BF9}"/>
              </a:ext>
            </a:extLst>
          </p:cNvPr>
          <p:cNvPicPr preferRelativeResize="0"/>
          <p:nvPr/>
        </p:nvPicPr>
        <p:blipFill>
          <a:blip r:embed="rId5">
            <a:alphaModFix/>
          </a:blip>
          <a:stretch>
            <a:fillRect/>
          </a:stretch>
        </p:blipFill>
        <p:spPr>
          <a:xfrm>
            <a:off x="812406" y="1448593"/>
            <a:ext cx="1796188" cy="1743075"/>
          </a:xfrm>
          <a:prstGeom prst="rect">
            <a:avLst/>
          </a:prstGeom>
          <a:noFill/>
          <a:ln>
            <a:noFill/>
          </a:ln>
        </p:spPr>
      </p:pic>
      <p:pic>
        <p:nvPicPr>
          <p:cNvPr id="4" name="Google Shape;138;p26">
            <a:extLst>
              <a:ext uri="{FF2B5EF4-FFF2-40B4-BE49-F238E27FC236}">
                <a16:creationId xmlns:a16="http://schemas.microsoft.com/office/drawing/2014/main" id="{AE8E4A47-7036-B4F3-1197-451F01E4AA4C}"/>
              </a:ext>
            </a:extLst>
          </p:cNvPr>
          <p:cNvPicPr preferRelativeResize="0"/>
          <p:nvPr/>
        </p:nvPicPr>
        <p:blipFill>
          <a:blip r:embed="rId6">
            <a:alphaModFix/>
          </a:blip>
          <a:stretch>
            <a:fillRect/>
          </a:stretch>
        </p:blipFill>
        <p:spPr>
          <a:xfrm>
            <a:off x="5429529" y="3078542"/>
            <a:ext cx="2628900" cy="1743075"/>
          </a:xfrm>
          <a:prstGeom prst="rect">
            <a:avLst/>
          </a:prstGeom>
          <a:noFill/>
          <a:ln>
            <a:noFill/>
          </a:ln>
        </p:spPr>
      </p:pic>
    </p:spTree>
    <p:extLst>
      <p:ext uri="{BB962C8B-B14F-4D97-AF65-F5344CB8AC3E}">
        <p14:creationId xmlns:p14="http://schemas.microsoft.com/office/powerpoint/2010/main" val="3809662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4"/>
                                        </p:tgtEl>
                                        <p:attrNameLst>
                                          <p:attrName>r</p:attrName>
                                        </p:attrNameLst>
                                      </p:cBhvr>
                                    </p:animRot>
                                    <p:animRot by="-240000">
                                      <p:cBhvr>
                                        <p:cTn id="23" dur="200" fill="hold">
                                          <p:stCondLst>
                                            <p:cond delay="200"/>
                                          </p:stCondLst>
                                        </p:cTn>
                                        <p:tgtEl>
                                          <p:spTgt spid="4"/>
                                        </p:tgtEl>
                                        <p:attrNameLst>
                                          <p:attrName>r</p:attrName>
                                        </p:attrNameLst>
                                      </p:cBhvr>
                                    </p:animRot>
                                    <p:animRot by="240000">
                                      <p:cBhvr>
                                        <p:cTn id="24" dur="200" fill="hold">
                                          <p:stCondLst>
                                            <p:cond delay="400"/>
                                          </p:stCondLst>
                                        </p:cTn>
                                        <p:tgtEl>
                                          <p:spTgt spid="4"/>
                                        </p:tgtEl>
                                        <p:attrNameLst>
                                          <p:attrName>r</p:attrName>
                                        </p:attrNameLst>
                                      </p:cBhvr>
                                    </p:animRot>
                                    <p:animRot by="-240000">
                                      <p:cBhvr>
                                        <p:cTn id="25" dur="200" fill="hold">
                                          <p:stCondLst>
                                            <p:cond delay="600"/>
                                          </p:stCondLst>
                                        </p:cTn>
                                        <p:tgtEl>
                                          <p:spTgt spid="4"/>
                                        </p:tgtEl>
                                        <p:attrNameLst>
                                          <p:attrName>r</p:attrName>
                                        </p:attrNameLst>
                                      </p:cBhvr>
                                    </p:animRot>
                                    <p:animRot by="120000">
                                      <p:cBhvr>
                                        <p:cTn id="26"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16" name="Google Shape;248;p36">
            <a:extLst>
              <a:ext uri="{FF2B5EF4-FFF2-40B4-BE49-F238E27FC236}">
                <a16:creationId xmlns:a16="http://schemas.microsoft.com/office/drawing/2014/main" id="{A6FB135D-232E-6961-03C3-DE8F01E84F00}"/>
              </a:ext>
            </a:extLst>
          </p:cNvPr>
          <p:cNvSpPr txBox="1"/>
          <p:nvPr/>
        </p:nvSpPr>
        <p:spPr>
          <a:xfrm>
            <a:off x="523341" y="3127912"/>
            <a:ext cx="2378401" cy="8309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r>
              <a:rPr lang="en-US" dirty="0"/>
              <a:t>See this? This is a </a:t>
            </a:r>
            <a:r>
              <a:rPr lang="en-US" dirty="0" err="1"/>
              <a:t>gerp</a:t>
            </a:r>
            <a:r>
              <a:rPr lang="en-US" dirty="0"/>
              <a:t>. </a:t>
            </a:r>
            <a:r>
              <a:rPr lang="en-US" sz="1400" dirty="0" err="1"/>
              <a:t>Gerps</a:t>
            </a:r>
            <a:r>
              <a:rPr lang="en-US" sz="1400" dirty="0"/>
              <a:t> are for </a:t>
            </a:r>
            <a:r>
              <a:rPr lang="en-US" dirty="0"/>
              <a:t>calling people</a:t>
            </a:r>
            <a:r>
              <a:rPr lang="en-US" sz="1400" dirty="0"/>
              <a:t>.</a:t>
            </a:r>
            <a:endParaRPr lang="en-US" dirty="0"/>
          </a:p>
        </p:txBody>
      </p:sp>
      <p:pic>
        <p:nvPicPr>
          <p:cNvPr id="2" name="Google Shape;153;p27">
            <a:extLst>
              <a:ext uri="{FF2B5EF4-FFF2-40B4-BE49-F238E27FC236}">
                <a16:creationId xmlns:a16="http://schemas.microsoft.com/office/drawing/2014/main" id="{8D8BA4D8-ACC5-E56C-6F1A-E8E15058332E}"/>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spTree>
    <p:extLst>
      <p:ext uri="{BB962C8B-B14F-4D97-AF65-F5344CB8AC3E}">
        <p14:creationId xmlns:p14="http://schemas.microsoft.com/office/powerpoint/2010/main" val="33099106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9" name="Google Shape;250;p36">
            <a:extLst>
              <a:ext uri="{FF2B5EF4-FFF2-40B4-BE49-F238E27FC236}">
                <a16:creationId xmlns:a16="http://schemas.microsoft.com/office/drawing/2014/main" id="{30811B41-CF8A-6333-52A4-39CEF1BB2920}"/>
              </a:ext>
            </a:extLst>
          </p:cNvPr>
          <p:cNvSpPr txBox="1"/>
          <p:nvPr/>
        </p:nvSpPr>
        <p:spPr>
          <a:xfrm>
            <a:off x="5080568" y="1836291"/>
            <a:ext cx="2378400" cy="615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r>
              <a:rPr lang="en-US" dirty="0"/>
              <a:t>See this? It is for calling people.</a:t>
            </a:r>
          </a:p>
        </p:txBody>
      </p:sp>
      <p:pic>
        <p:nvPicPr>
          <p:cNvPr id="2" name="Google Shape;153;p27">
            <a:extLst>
              <a:ext uri="{FF2B5EF4-FFF2-40B4-BE49-F238E27FC236}">
                <a16:creationId xmlns:a16="http://schemas.microsoft.com/office/drawing/2014/main" id="{BF729462-AC39-7829-99AC-F1B74D0B4F3B}"/>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4" name="Google Shape;152;p27">
            <a:extLst>
              <a:ext uri="{FF2B5EF4-FFF2-40B4-BE49-F238E27FC236}">
                <a16:creationId xmlns:a16="http://schemas.microsoft.com/office/drawing/2014/main" id="{1377E5F0-DCCA-1DF2-7946-39EAC22EE7E6}"/>
              </a:ext>
            </a:extLst>
          </p:cNvPr>
          <p:cNvPicPr preferRelativeResize="0"/>
          <p:nvPr/>
        </p:nvPicPr>
        <p:blipFill>
          <a:blip r:embed="rId5">
            <a:alphaModFix/>
          </a:blip>
          <a:stretch>
            <a:fillRect/>
          </a:stretch>
        </p:blipFill>
        <p:spPr>
          <a:xfrm>
            <a:off x="4823117" y="281353"/>
            <a:ext cx="2166767" cy="1459881"/>
          </a:xfrm>
          <a:prstGeom prst="rect">
            <a:avLst/>
          </a:prstGeom>
          <a:noFill/>
          <a:ln>
            <a:noFill/>
          </a:ln>
        </p:spPr>
      </p:pic>
    </p:spTree>
    <p:extLst>
      <p:ext uri="{BB962C8B-B14F-4D97-AF65-F5344CB8AC3E}">
        <p14:creationId xmlns:p14="http://schemas.microsoft.com/office/powerpoint/2010/main" val="25371423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53;p27">
            <a:extLst>
              <a:ext uri="{FF2B5EF4-FFF2-40B4-BE49-F238E27FC236}">
                <a16:creationId xmlns:a16="http://schemas.microsoft.com/office/drawing/2014/main" id="{170977AB-173F-6605-E14D-868B1E5D737E}"/>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4" name="Google Shape;152;p27">
            <a:extLst>
              <a:ext uri="{FF2B5EF4-FFF2-40B4-BE49-F238E27FC236}">
                <a16:creationId xmlns:a16="http://schemas.microsoft.com/office/drawing/2014/main" id="{E1CB4461-45A1-8DAA-E5CB-4D0B0DFFF75E}"/>
              </a:ext>
            </a:extLst>
          </p:cNvPr>
          <p:cNvPicPr preferRelativeResize="0"/>
          <p:nvPr/>
        </p:nvPicPr>
        <p:blipFill>
          <a:blip r:embed="rId5">
            <a:alphaModFix/>
          </a:blip>
          <a:stretch>
            <a:fillRect/>
          </a:stretch>
        </p:blipFill>
        <p:spPr>
          <a:xfrm>
            <a:off x="4823117" y="281353"/>
            <a:ext cx="2166767" cy="1459881"/>
          </a:xfrm>
          <a:prstGeom prst="rect">
            <a:avLst/>
          </a:prstGeom>
          <a:noFill/>
          <a:ln>
            <a:noFill/>
          </a:ln>
        </p:spPr>
      </p:pic>
      <p:sp>
        <p:nvSpPr>
          <p:cNvPr id="21" name="TextBox 20">
            <a:extLst>
              <a:ext uri="{FF2B5EF4-FFF2-40B4-BE49-F238E27FC236}">
                <a16:creationId xmlns:a16="http://schemas.microsoft.com/office/drawing/2014/main" id="{91919892-73BE-7074-6BED-3A176A872C0D}"/>
              </a:ext>
            </a:extLst>
          </p:cNvPr>
          <p:cNvSpPr txBox="1"/>
          <p:nvPr/>
        </p:nvSpPr>
        <p:spPr>
          <a:xfrm>
            <a:off x="5079676" y="4511226"/>
            <a:ext cx="2490501"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kumimoji="0" lang="en-US" sz="1400" b="0" i="0" u="none" strike="noStrike" kern="0" cap="none" spc="0" normalizeH="0" baseline="0" noProof="0" dirty="0">
                <a:ln>
                  <a:noFill/>
                </a:ln>
                <a:solidFill>
                  <a:srgbClr val="000000"/>
                </a:solidFill>
                <a:effectLst/>
                <a:uLnTx/>
                <a:uFillTx/>
                <a:latin typeface="Arial"/>
                <a:cs typeface="Arial"/>
                <a:sym typeface="Arial"/>
              </a:rPr>
              <a:t>It is for </a:t>
            </a:r>
            <a:r>
              <a:rPr lang="en-US" dirty="0">
                <a:latin typeface="Arial"/>
                <a:cs typeface="Arial"/>
              </a:rPr>
              <a:t>turning on your TV</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5" name="Picture 4" descr="A black remote control with buttons&#10;&#10;Description automatically generated with medium confidence">
            <a:extLst>
              <a:ext uri="{FF2B5EF4-FFF2-40B4-BE49-F238E27FC236}">
                <a16:creationId xmlns:a16="http://schemas.microsoft.com/office/drawing/2014/main" id="{B5ABE8F4-64A5-E808-19BD-8E36D52DDB51}"/>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582" t="8325" r="28260" b="12838"/>
          <a:stretch/>
        </p:blipFill>
        <p:spPr>
          <a:xfrm>
            <a:off x="5548184" y="2302515"/>
            <a:ext cx="1121206" cy="2001796"/>
          </a:xfrm>
          <a:prstGeom prst="rect">
            <a:avLst/>
          </a:prstGeom>
        </p:spPr>
      </p:pic>
    </p:spTree>
    <p:extLst>
      <p:ext uri="{BB962C8B-B14F-4D97-AF65-F5344CB8AC3E}">
        <p14:creationId xmlns:p14="http://schemas.microsoft.com/office/powerpoint/2010/main" val="2010284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53;p27">
            <a:extLst>
              <a:ext uri="{FF2B5EF4-FFF2-40B4-BE49-F238E27FC236}">
                <a16:creationId xmlns:a16="http://schemas.microsoft.com/office/drawing/2014/main" id="{0D4FFBCB-DC8B-5556-B023-97E6771A48B7}"/>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4" name="Google Shape;152;p27">
            <a:extLst>
              <a:ext uri="{FF2B5EF4-FFF2-40B4-BE49-F238E27FC236}">
                <a16:creationId xmlns:a16="http://schemas.microsoft.com/office/drawing/2014/main" id="{39007CC1-53C8-CC18-10CE-5A0258B83538}"/>
              </a:ext>
            </a:extLst>
          </p:cNvPr>
          <p:cNvPicPr preferRelativeResize="0"/>
          <p:nvPr/>
        </p:nvPicPr>
        <p:blipFill>
          <a:blip r:embed="rId5">
            <a:alphaModFix/>
          </a:blip>
          <a:stretch>
            <a:fillRect/>
          </a:stretch>
        </p:blipFill>
        <p:spPr>
          <a:xfrm>
            <a:off x="4823117" y="281353"/>
            <a:ext cx="2166767" cy="1459881"/>
          </a:xfrm>
          <a:prstGeom prst="rect">
            <a:avLst/>
          </a:prstGeom>
          <a:noFill/>
          <a:ln>
            <a:noFill/>
          </a:ln>
        </p:spPr>
      </p:pic>
      <p:pic>
        <p:nvPicPr>
          <p:cNvPr id="3" name="Picture 2" descr="A black remote control with buttons&#10;&#10;Description automatically generated with medium confidence">
            <a:extLst>
              <a:ext uri="{FF2B5EF4-FFF2-40B4-BE49-F238E27FC236}">
                <a16:creationId xmlns:a16="http://schemas.microsoft.com/office/drawing/2014/main" id="{56BA9FE8-D8EB-3BCD-6771-ED3DA6ED57E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582" t="8325" r="28260" b="12838"/>
          <a:stretch/>
        </p:blipFill>
        <p:spPr>
          <a:xfrm>
            <a:off x="5548184" y="2302515"/>
            <a:ext cx="1121206" cy="2001796"/>
          </a:xfrm>
          <a:prstGeom prst="rect">
            <a:avLst/>
          </a:prstGeom>
        </p:spPr>
      </p:pic>
    </p:spTree>
    <p:extLst>
      <p:ext uri="{BB962C8B-B14F-4D97-AF65-F5344CB8AC3E}">
        <p14:creationId xmlns:p14="http://schemas.microsoft.com/office/powerpoint/2010/main" val="39908368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is a </a:t>
            </a:r>
            <a:r>
              <a:rPr kumimoji="0" lang="en" sz="1400" b="0" i="0" u="none" strike="noStrike" kern="0" cap="none" spc="0" normalizeH="0" baseline="0" noProof="0" dirty="0" err="1">
                <a:ln>
                  <a:noFill/>
                </a:ln>
                <a:solidFill>
                  <a:srgbClr val="000000"/>
                </a:solidFill>
                <a:effectLst/>
                <a:uLnTx/>
                <a:uFillTx/>
                <a:latin typeface="Arial"/>
                <a:cs typeface="Arial"/>
                <a:sym typeface="Arial"/>
              </a:rPr>
              <a:t>zulu</a:t>
            </a:r>
            <a:r>
              <a:rPr kumimoji="0" lang="en"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Zulus are for carrying things in.</a:t>
            </a:r>
            <a:r>
              <a:rPr kumimoji="0" lang="en" sz="1400" b="0" i="0" u="none" strike="noStrike" kern="0" cap="none" spc="0" normalizeH="0" baseline="0" noProof="0" dirty="0">
                <a:ln>
                  <a:noFill/>
                </a:ln>
                <a:solidFill>
                  <a:srgbClr val="000000"/>
                </a:solidFill>
                <a:effectLst/>
                <a:uLnTx/>
                <a:uFillTx/>
                <a:latin typeface="Arial"/>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4750567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6" name="TextBox 5">
            <a:extLst>
              <a:ext uri="{FF2B5EF4-FFF2-40B4-BE49-F238E27FC236}">
                <a16:creationId xmlns:a16="http://schemas.microsoft.com/office/drawing/2014/main" id="{4BF819D1-B1AC-7C45-BA19-E6D3AB338D2F}"/>
              </a:ext>
            </a:extLst>
          </p:cNvPr>
          <p:cNvSpPr txBox="1"/>
          <p:nvPr/>
        </p:nvSpPr>
        <p:spPr>
          <a:xfrm>
            <a:off x="1002784" y="3211407"/>
            <a:ext cx="2032274"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This is a </a:t>
            </a:r>
            <a:r>
              <a:rPr kumimoji="0" lang="en-US" sz="1400" b="0" i="0" u="none" strike="noStrike" cap="none" spc="0" normalizeH="0" baseline="0" dirty="0" err="1">
                <a:ln>
                  <a:noFill/>
                </a:ln>
                <a:solidFill>
                  <a:srgbClr val="000000"/>
                </a:solidFill>
                <a:effectLst/>
                <a:uFillTx/>
                <a:latin typeface="+mj-lt"/>
                <a:ea typeface="+mj-ea"/>
                <a:cs typeface="+mj-cs"/>
                <a:sym typeface="Arial"/>
              </a:rPr>
              <a:t>feld</a:t>
            </a:r>
            <a:r>
              <a:rPr kumimoji="0" lang="en-US" sz="1400" b="0" i="0" u="none" strike="noStrike" cap="none" spc="0" normalizeH="0" baseline="0" dirty="0">
                <a:ln>
                  <a:noFill/>
                </a:ln>
                <a:solidFill>
                  <a:srgbClr val="000000"/>
                </a:solidFill>
                <a:effectLst/>
                <a:uFillTx/>
                <a:latin typeface="+mj-lt"/>
                <a:ea typeface="+mj-ea"/>
                <a:cs typeface="+mj-cs"/>
                <a:sym typeface="Arial"/>
              </a:rPr>
              <a:t>.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Felds are for making </a:t>
            </a:r>
            <a:r>
              <a:rPr lang="en-US" dirty="0">
                <a:latin typeface="Arial" panose="020B0604020202020204" pitchFamily="34" charset="0"/>
                <a:cs typeface="Arial" panose="020B0604020202020204" pitchFamily="34" charset="0"/>
              </a:rPr>
              <a:t>music</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70;p28">
            <a:extLst>
              <a:ext uri="{FF2B5EF4-FFF2-40B4-BE49-F238E27FC236}">
                <a16:creationId xmlns:a16="http://schemas.microsoft.com/office/drawing/2014/main" id="{F2C906FA-BEC6-E117-4AED-6EF9296A201C}"/>
              </a:ext>
            </a:extLst>
          </p:cNvPr>
          <p:cNvPicPr preferRelativeResize="0"/>
          <p:nvPr/>
        </p:nvPicPr>
        <p:blipFill>
          <a:blip r:embed="rId4">
            <a:alphaModFix/>
          </a:blip>
          <a:stretch>
            <a:fillRect/>
          </a:stretch>
        </p:blipFill>
        <p:spPr>
          <a:xfrm>
            <a:off x="749628" y="1483650"/>
            <a:ext cx="2351776" cy="1565000"/>
          </a:xfrm>
          <a:prstGeom prst="rect">
            <a:avLst/>
          </a:prstGeom>
          <a:noFill/>
          <a:ln>
            <a:noFill/>
          </a:ln>
        </p:spPr>
      </p:pic>
    </p:spTree>
    <p:extLst>
      <p:ext uri="{BB962C8B-B14F-4D97-AF65-F5344CB8AC3E}">
        <p14:creationId xmlns:p14="http://schemas.microsoft.com/office/powerpoint/2010/main" val="34954613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8" name="TextBox 7">
            <a:extLst>
              <a:ext uri="{FF2B5EF4-FFF2-40B4-BE49-F238E27FC236}">
                <a16:creationId xmlns:a16="http://schemas.microsoft.com/office/drawing/2014/main" id="{0E308212-2551-A44D-AA58-060E0C180F23}"/>
              </a:ext>
            </a:extLst>
          </p:cNvPr>
          <p:cNvSpPr txBox="1"/>
          <p:nvPr/>
        </p:nvSpPr>
        <p:spPr>
          <a:xfrm>
            <a:off x="5621718" y="1973088"/>
            <a:ext cx="242282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is for eating at a birthday party.</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72;p28">
            <a:extLst>
              <a:ext uri="{FF2B5EF4-FFF2-40B4-BE49-F238E27FC236}">
                <a16:creationId xmlns:a16="http://schemas.microsoft.com/office/drawing/2014/main" id="{E63B4F0E-6350-F688-06D4-E4AB1D9FBB97}"/>
              </a:ext>
            </a:extLst>
          </p:cNvPr>
          <p:cNvPicPr preferRelativeResize="0"/>
          <p:nvPr/>
        </p:nvPicPr>
        <p:blipFill rotWithShape="1">
          <a:blip r:embed="rId4">
            <a:alphaModFix/>
          </a:blip>
          <a:srcRect b="24590"/>
          <a:stretch/>
        </p:blipFill>
        <p:spPr>
          <a:xfrm>
            <a:off x="5621718" y="496500"/>
            <a:ext cx="2030675" cy="1378100"/>
          </a:xfrm>
          <a:prstGeom prst="rect">
            <a:avLst/>
          </a:prstGeom>
          <a:noFill/>
          <a:ln>
            <a:noFill/>
          </a:ln>
        </p:spPr>
      </p:pic>
      <p:pic>
        <p:nvPicPr>
          <p:cNvPr id="3" name="Google Shape;170;p28">
            <a:extLst>
              <a:ext uri="{FF2B5EF4-FFF2-40B4-BE49-F238E27FC236}">
                <a16:creationId xmlns:a16="http://schemas.microsoft.com/office/drawing/2014/main" id="{544202C2-30C5-4062-ED47-52EC6B53C7FE}"/>
              </a:ext>
            </a:extLst>
          </p:cNvPr>
          <p:cNvPicPr preferRelativeResize="0"/>
          <p:nvPr/>
        </p:nvPicPr>
        <p:blipFill>
          <a:blip r:embed="rId5">
            <a:alphaModFix/>
          </a:blip>
          <a:stretch>
            <a:fillRect/>
          </a:stretch>
        </p:blipFill>
        <p:spPr>
          <a:xfrm>
            <a:off x="749628" y="1483650"/>
            <a:ext cx="2351776" cy="1565000"/>
          </a:xfrm>
          <a:prstGeom prst="rect">
            <a:avLst/>
          </a:prstGeom>
          <a:noFill/>
          <a:ln>
            <a:noFill/>
          </a:ln>
        </p:spPr>
      </p:pic>
    </p:spTree>
    <p:extLst>
      <p:ext uri="{BB962C8B-B14F-4D97-AF65-F5344CB8AC3E}">
        <p14:creationId xmlns:p14="http://schemas.microsoft.com/office/powerpoint/2010/main" val="24743812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9" name="TextBox 8">
            <a:extLst>
              <a:ext uri="{FF2B5EF4-FFF2-40B4-BE49-F238E27FC236}">
                <a16:creationId xmlns:a16="http://schemas.microsoft.com/office/drawing/2014/main" id="{129ECDCF-21A4-E14F-A427-2FE2BD7CDC16}"/>
              </a:ext>
            </a:extLst>
          </p:cNvPr>
          <p:cNvSpPr txBox="1"/>
          <p:nvPr/>
        </p:nvSpPr>
        <p:spPr>
          <a:xfrm>
            <a:off x="5542586" y="4446593"/>
            <a:ext cx="279415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is for </a:t>
            </a:r>
            <a:r>
              <a:rPr lang="en-US" dirty="0">
                <a:latin typeface="Arial" panose="020B0604020202020204" pitchFamily="34" charset="0"/>
                <a:cs typeface="Arial" panose="020B0604020202020204" pitchFamily="34" charset="0"/>
              </a:rPr>
              <a:t>making music</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 </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72;p28">
            <a:extLst>
              <a:ext uri="{FF2B5EF4-FFF2-40B4-BE49-F238E27FC236}">
                <a16:creationId xmlns:a16="http://schemas.microsoft.com/office/drawing/2014/main" id="{97A724BF-F96D-0F84-2125-770CDA82F45C}"/>
              </a:ext>
            </a:extLst>
          </p:cNvPr>
          <p:cNvPicPr preferRelativeResize="0"/>
          <p:nvPr/>
        </p:nvPicPr>
        <p:blipFill rotWithShape="1">
          <a:blip r:embed="rId4">
            <a:alphaModFix/>
          </a:blip>
          <a:srcRect b="24590"/>
          <a:stretch/>
        </p:blipFill>
        <p:spPr>
          <a:xfrm>
            <a:off x="5621718" y="496500"/>
            <a:ext cx="2030675" cy="1378100"/>
          </a:xfrm>
          <a:prstGeom prst="rect">
            <a:avLst/>
          </a:prstGeom>
          <a:noFill/>
          <a:ln>
            <a:noFill/>
          </a:ln>
        </p:spPr>
      </p:pic>
      <p:pic>
        <p:nvPicPr>
          <p:cNvPr id="3" name="Google Shape;170;p28">
            <a:extLst>
              <a:ext uri="{FF2B5EF4-FFF2-40B4-BE49-F238E27FC236}">
                <a16:creationId xmlns:a16="http://schemas.microsoft.com/office/drawing/2014/main" id="{3E225083-F34C-AC12-FFE9-D89843615A0C}"/>
              </a:ext>
            </a:extLst>
          </p:cNvPr>
          <p:cNvPicPr preferRelativeResize="0"/>
          <p:nvPr/>
        </p:nvPicPr>
        <p:blipFill>
          <a:blip r:embed="rId5">
            <a:alphaModFix/>
          </a:blip>
          <a:stretch>
            <a:fillRect/>
          </a:stretch>
        </p:blipFill>
        <p:spPr>
          <a:xfrm>
            <a:off x="749628" y="1483650"/>
            <a:ext cx="2351776" cy="1565000"/>
          </a:xfrm>
          <a:prstGeom prst="rect">
            <a:avLst/>
          </a:prstGeom>
          <a:noFill/>
          <a:ln>
            <a:noFill/>
          </a:ln>
        </p:spPr>
      </p:pic>
      <p:pic>
        <p:nvPicPr>
          <p:cNvPr id="5" name="Picture 2" descr="Professional Clay Ceramic Solo Darbuka Drum By Emin Percussion Doumbek  Ep-004-a - Buy Darbuka,Drum,Doumbek Product on Alibaba.com">
            <a:extLst>
              <a:ext uri="{FF2B5EF4-FFF2-40B4-BE49-F238E27FC236}">
                <a16:creationId xmlns:a16="http://schemas.microsoft.com/office/drawing/2014/main" id="{EEB399C2-0D07-5F89-004D-0ADF2BFB8B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09" t="9653" r="19009" b="9653"/>
          <a:stretch/>
        </p:blipFill>
        <p:spPr bwMode="auto">
          <a:xfrm>
            <a:off x="5872645" y="2440703"/>
            <a:ext cx="1528819" cy="2070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9172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2;p28">
            <a:extLst>
              <a:ext uri="{FF2B5EF4-FFF2-40B4-BE49-F238E27FC236}">
                <a16:creationId xmlns:a16="http://schemas.microsoft.com/office/drawing/2014/main" id="{55F4824D-211E-1AC0-6005-52E4BD9F3D62}"/>
              </a:ext>
            </a:extLst>
          </p:cNvPr>
          <p:cNvPicPr preferRelativeResize="0"/>
          <p:nvPr/>
        </p:nvPicPr>
        <p:blipFill rotWithShape="1">
          <a:blip r:embed="rId4">
            <a:alphaModFix/>
          </a:blip>
          <a:srcRect b="24590"/>
          <a:stretch/>
        </p:blipFill>
        <p:spPr>
          <a:xfrm>
            <a:off x="5621718" y="496500"/>
            <a:ext cx="2030675" cy="1378100"/>
          </a:xfrm>
          <a:prstGeom prst="rect">
            <a:avLst/>
          </a:prstGeom>
          <a:noFill/>
          <a:ln>
            <a:noFill/>
          </a:ln>
        </p:spPr>
      </p:pic>
      <p:pic>
        <p:nvPicPr>
          <p:cNvPr id="3" name="Google Shape;170;p28">
            <a:extLst>
              <a:ext uri="{FF2B5EF4-FFF2-40B4-BE49-F238E27FC236}">
                <a16:creationId xmlns:a16="http://schemas.microsoft.com/office/drawing/2014/main" id="{71482A42-D923-A7A5-54EA-820E6C8B7B3F}"/>
              </a:ext>
            </a:extLst>
          </p:cNvPr>
          <p:cNvPicPr preferRelativeResize="0"/>
          <p:nvPr/>
        </p:nvPicPr>
        <p:blipFill>
          <a:blip r:embed="rId5">
            <a:alphaModFix/>
          </a:blip>
          <a:stretch>
            <a:fillRect/>
          </a:stretch>
        </p:blipFill>
        <p:spPr>
          <a:xfrm>
            <a:off x="749628" y="1483650"/>
            <a:ext cx="2351776" cy="1565000"/>
          </a:xfrm>
          <a:prstGeom prst="rect">
            <a:avLst/>
          </a:prstGeom>
          <a:noFill/>
          <a:ln>
            <a:noFill/>
          </a:ln>
        </p:spPr>
      </p:pic>
      <p:pic>
        <p:nvPicPr>
          <p:cNvPr id="6" name="Picture 2" descr="Professional Clay Ceramic Solo Darbuka Drum By Emin Percussion Doumbek  Ep-004-a - Buy Darbuka,Drum,Doumbek Product on Alibaba.com">
            <a:extLst>
              <a:ext uri="{FF2B5EF4-FFF2-40B4-BE49-F238E27FC236}">
                <a16:creationId xmlns:a16="http://schemas.microsoft.com/office/drawing/2014/main" id="{342FE9CD-1C1E-F16E-1009-14B0897EF4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09" t="9653" r="19009" b="9653"/>
          <a:stretch/>
        </p:blipFill>
        <p:spPr bwMode="auto">
          <a:xfrm>
            <a:off x="5872645" y="2440703"/>
            <a:ext cx="1528819" cy="2070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0164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5" name="Google Shape;248;p36">
            <a:extLst>
              <a:ext uri="{FF2B5EF4-FFF2-40B4-BE49-F238E27FC236}">
                <a16:creationId xmlns:a16="http://schemas.microsoft.com/office/drawing/2014/main" id="{C44555D7-437C-D4D7-6F3D-C98C1104BFC3}"/>
              </a:ext>
            </a:extLst>
          </p:cNvPr>
          <p:cNvSpPr txBox="1"/>
          <p:nvPr/>
        </p:nvSpPr>
        <p:spPr>
          <a:xfrm>
            <a:off x="523341" y="3127912"/>
            <a:ext cx="2378401" cy="8309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r>
              <a:rPr lang="en-US" dirty="0"/>
              <a:t>See this? </a:t>
            </a:r>
            <a:r>
              <a:rPr lang="en-US" sz="1400" dirty="0"/>
              <a:t>This is a </a:t>
            </a:r>
            <a:r>
              <a:rPr lang="en-US" sz="1400" dirty="0" err="1"/>
              <a:t>wubble</a:t>
            </a:r>
            <a:r>
              <a:rPr lang="en-US" sz="1400" dirty="0"/>
              <a:t>. </a:t>
            </a:r>
            <a:r>
              <a:rPr lang="en-US" sz="1400" dirty="0" err="1"/>
              <a:t>Wubbles</a:t>
            </a:r>
            <a:r>
              <a:rPr lang="en-US" sz="1400" dirty="0"/>
              <a:t> are for making</a:t>
            </a:r>
            <a:r>
              <a:rPr lang="en-US" dirty="0"/>
              <a:t> webs</a:t>
            </a:r>
            <a:r>
              <a:rPr lang="en-US" sz="1400" dirty="0"/>
              <a:t>.</a:t>
            </a:r>
            <a:endParaRPr lang="en-US" dirty="0"/>
          </a:p>
        </p:txBody>
      </p:sp>
      <p:pic>
        <p:nvPicPr>
          <p:cNvPr id="2" name="Google Shape;177;p29">
            <a:extLst>
              <a:ext uri="{FF2B5EF4-FFF2-40B4-BE49-F238E27FC236}">
                <a16:creationId xmlns:a16="http://schemas.microsoft.com/office/drawing/2014/main" id="{932B0830-2264-0E6F-DBE9-EA024A193116}"/>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spTree>
    <p:extLst>
      <p:ext uri="{BB962C8B-B14F-4D97-AF65-F5344CB8AC3E}">
        <p14:creationId xmlns:p14="http://schemas.microsoft.com/office/powerpoint/2010/main" val="21163641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7;p29">
            <a:extLst>
              <a:ext uri="{FF2B5EF4-FFF2-40B4-BE49-F238E27FC236}">
                <a16:creationId xmlns:a16="http://schemas.microsoft.com/office/drawing/2014/main" id="{99199C20-9B32-13A0-2A6E-CC8D53391063}"/>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pic>
        <p:nvPicPr>
          <p:cNvPr id="5" name="Google Shape;183;p29">
            <a:extLst>
              <a:ext uri="{FF2B5EF4-FFF2-40B4-BE49-F238E27FC236}">
                <a16:creationId xmlns:a16="http://schemas.microsoft.com/office/drawing/2014/main" id="{BB14189A-C092-8AD6-39C0-543B00641D37}"/>
              </a:ext>
            </a:extLst>
          </p:cNvPr>
          <p:cNvPicPr preferRelativeResize="0"/>
          <p:nvPr/>
        </p:nvPicPr>
        <p:blipFill>
          <a:blip r:embed="rId5">
            <a:alphaModFix/>
          </a:blip>
          <a:stretch>
            <a:fillRect/>
          </a:stretch>
        </p:blipFill>
        <p:spPr>
          <a:xfrm rot="-10143026" flipH="1">
            <a:off x="5563954" y="283300"/>
            <a:ext cx="2272671" cy="1620622"/>
          </a:xfrm>
          <a:prstGeom prst="rect">
            <a:avLst/>
          </a:prstGeom>
          <a:noFill/>
          <a:ln>
            <a:noFill/>
          </a:ln>
        </p:spPr>
      </p:pic>
      <p:sp>
        <p:nvSpPr>
          <p:cNvPr id="9" name="TextBox 8">
            <a:extLst>
              <a:ext uri="{FF2B5EF4-FFF2-40B4-BE49-F238E27FC236}">
                <a16:creationId xmlns:a16="http://schemas.microsoft.com/office/drawing/2014/main" id="{A29E4A92-0BFE-EDA8-3950-53E79CB23D5E}"/>
              </a:ext>
            </a:extLst>
          </p:cNvPr>
          <p:cNvSpPr txBox="1"/>
          <p:nvPr/>
        </p:nvSpPr>
        <p:spPr>
          <a:xfrm>
            <a:off x="5621718" y="1973088"/>
            <a:ext cx="242282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lang="en-US" sz="1400" dirty="0">
                <a:latin typeface="Arial" panose="020B0604020202020204" pitchFamily="34" charset="0"/>
                <a:cs typeface="Arial" panose="020B0604020202020204" pitchFamily="34" charset="0"/>
              </a:rPr>
              <a:t>It is for </a:t>
            </a:r>
            <a:r>
              <a:rPr lang="en-US" dirty="0">
                <a:latin typeface="Arial" panose="020B0604020202020204" pitchFamily="34" charset="0"/>
                <a:cs typeface="Arial" panose="020B0604020202020204" pitchFamily="34" charset="0"/>
              </a:rPr>
              <a:t>swimming</a:t>
            </a:r>
            <a:r>
              <a:rPr lang="en-US" sz="1400" dirty="0"/>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42445655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10" name="Google Shape;217;p33">
            <a:extLst>
              <a:ext uri="{FF2B5EF4-FFF2-40B4-BE49-F238E27FC236}">
                <a16:creationId xmlns:a16="http://schemas.microsoft.com/office/drawing/2014/main" id="{ED0E87F0-2D34-3259-7362-1ACC02B86553}"/>
              </a:ext>
            </a:extLst>
          </p:cNvPr>
          <p:cNvSpPr txBox="1"/>
          <p:nvPr/>
        </p:nvSpPr>
        <p:spPr>
          <a:xfrm>
            <a:off x="5369875" y="4459993"/>
            <a:ext cx="2576629" cy="615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p>
            <a:r>
              <a:rPr lang="en-US" dirty="0"/>
              <a:t>See this? </a:t>
            </a:r>
            <a:r>
              <a:rPr lang="en-US" sz="1400" dirty="0"/>
              <a:t>It is for </a:t>
            </a:r>
            <a:r>
              <a:rPr lang="en-US" dirty="0"/>
              <a:t>making webs</a:t>
            </a:r>
            <a:r>
              <a:rPr lang="en-US" sz="1400" dirty="0"/>
              <a:t>.</a:t>
            </a:r>
            <a:endParaRPr lang="en-US" dirty="0"/>
          </a:p>
        </p:txBody>
      </p:sp>
      <p:pic>
        <p:nvPicPr>
          <p:cNvPr id="2" name="Google Shape;178;p29">
            <a:extLst>
              <a:ext uri="{FF2B5EF4-FFF2-40B4-BE49-F238E27FC236}">
                <a16:creationId xmlns:a16="http://schemas.microsoft.com/office/drawing/2014/main" id="{06C5808E-0E1D-8749-EBF3-6B3E8FC0E0F8}"/>
              </a:ext>
            </a:extLst>
          </p:cNvPr>
          <p:cNvPicPr preferRelativeResize="0"/>
          <p:nvPr/>
        </p:nvPicPr>
        <p:blipFill>
          <a:blip r:embed="rId4">
            <a:alphaModFix/>
          </a:blip>
          <a:stretch>
            <a:fillRect/>
          </a:stretch>
        </p:blipFill>
        <p:spPr>
          <a:xfrm>
            <a:off x="5198395" y="2926068"/>
            <a:ext cx="2483425" cy="1533925"/>
          </a:xfrm>
          <a:prstGeom prst="rect">
            <a:avLst/>
          </a:prstGeom>
          <a:noFill/>
          <a:ln>
            <a:noFill/>
          </a:ln>
        </p:spPr>
      </p:pic>
      <p:pic>
        <p:nvPicPr>
          <p:cNvPr id="5" name="Google Shape;177;p29">
            <a:extLst>
              <a:ext uri="{FF2B5EF4-FFF2-40B4-BE49-F238E27FC236}">
                <a16:creationId xmlns:a16="http://schemas.microsoft.com/office/drawing/2014/main" id="{B92C0AB4-4B71-BF7D-3F0A-62ADD1AF4715}"/>
              </a:ext>
            </a:extLst>
          </p:cNvPr>
          <p:cNvPicPr preferRelativeResize="0"/>
          <p:nvPr/>
        </p:nvPicPr>
        <p:blipFill>
          <a:blip r:embed="rId5">
            <a:alphaModFix/>
          </a:blip>
          <a:stretch>
            <a:fillRect/>
          </a:stretch>
        </p:blipFill>
        <p:spPr>
          <a:xfrm>
            <a:off x="449479" y="1657681"/>
            <a:ext cx="2554850" cy="1404875"/>
          </a:xfrm>
          <a:prstGeom prst="rect">
            <a:avLst/>
          </a:prstGeom>
          <a:noFill/>
          <a:ln>
            <a:noFill/>
          </a:ln>
        </p:spPr>
      </p:pic>
      <p:pic>
        <p:nvPicPr>
          <p:cNvPr id="6" name="Google Shape;183;p29">
            <a:extLst>
              <a:ext uri="{FF2B5EF4-FFF2-40B4-BE49-F238E27FC236}">
                <a16:creationId xmlns:a16="http://schemas.microsoft.com/office/drawing/2014/main" id="{DA6C76D7-3148-B011-CA58-0B3C52045776}"/>
              </a:ext>
            </a:extLst>
          </p:cNvPr>
          <p:cNvPicPr preferRelativeResize="0"/>
          <p:nvPr/>
        </p:nvPicPr>
        <p:blipFill>
          <a:blip r:embed="rId6">
            <a:alphaModFix/>
          </a:blip>
          <a:stretch>
            <a:fillRect/>
          </a:stretch>
        </p:blipFill>
        <p:spPr>
          <a:xfrm rot="-10143026" flipH="1">
            <a:off x="5563954" y="283300"/>
            <a:ext cx="2272671" cy="1620622"/>
          </a:xfrm>
          <a:prstGeom prst="rect">
            <a:avLst/>
          </a:prstGeom>
          <a:noFill/>
          <a:ln>
            <a:noFill/>
          </a:ln>
        </p:spPr>
      </p:pic>
    </p:spTree>
    <p:extLst>
      <p:ext uri="{BB962C8B-B14F-4D97-AF65-F5344CB8AC3E}">
        <p14:creationId xmlns:p14="http://schemas.microsoft.com/office/powerpoint/2010/main" val="27323457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8;p29">
            <a:extLst>
              <a:ext uri="{FF2B5EF4-FFF2-40B4-BE49-F238E27FC236}">
                <a16:creationId xmlns:a16="http://schemas.microsoft.com/office/drawing/2014/main" id="{8A749B6F-50E1-7C8A-FEA0-F59D25BA1680}"/>
              </a:ext>
            </a:extLst>
          </p:cNvPr>
          <p:cNvPicPr preferRelativeResize="0"/>
          <p:nvPr/>
        </p:nvPicPr>
        <p:blipFill>
          <a:blip r:embed="rId4">
            <a:alphaModFix/>
          </a:blip>
          <a:stretch>
            <a:fillRect/>
          </a:stretch>
        </p:blipFill>
        <p:spPr>
          <a:xfrm>
            <a:off x="5198395" y="2926068"/>
            <a:ext cx="2483425" cy="1533925"/>
          </a:xfrm>
          <a:prstGeom prst="rect">
            <a:avLst/>
          </a:prstGeom>
          <a:noFill/>
          <a:ln>
            <a:noFill/>
          </a:ln>
        </p:spPr>
      </p:pic>
      <p:pic>
        <p:nvPicPr>
          <p:cNvPr id="5" name="Google Shape;177;p29">
            <a:extLst>
              <a:ext uri="{FF2B5EF4-FFF2-40B4-BE49-F238E27FC236}">
                <a16:creationId xmlns:a16="http://schemas.microsoft.com/office/drawing/2014/main" id="{1674FEB5-7166-3077-42FB-A6C5A554BCED}"/>
              </a:ext>
            </a:extLst>
          </p:cNvPr>
          <p:cNvPicPr preferRelativeResize="0"/>
          <p:nvPr/>
        </p:nvPicPr>
        <p:blipFill>
          <a:blip r:embed="rId5">
            <a:alphaModFix/>
          </a:blip>
          <a:stretch>
            <a:fillRect/>
          </a:stretch>
        </p:blipFill>
        <p:spPr>
          <a:xfrm>
            <a:off x="449479" y="1657681"/>
            <a:ext cx="2554850" cy="1404875"/>
          </a:xfrm>
          <a:prstGeom prst="rect">
            <a:avLst/>
          </a:prstGeom>
          <a:noFill/>
          <a:ln>
            <a:noFill/>
          </a:ln>
        </p:spPr>
      </p:pic>
      <p:pic>
        <p:nvPicPr>
          <p:cNvPr id="6" name="Google Shape;183;p29">
            <a:extLst>
              <a:ext uri="{FF2B5EF4-FFF2-40B4-BE49-F238E27FC236}">
                <a16:creationId xmlns:a16="http://schemas.microsoft.com/office/drawing/2014/main" id="{A383E1D2-0D38-4096-F6FD-DD9D9FECA8C4}"/>
              </a:ext>
            </a:extLst>
          </p:cNvPr>
          <p:cNvPicPr preferRelativeResize="0"/>
          <p:nvPr/>
        </p:nvPicPr>
        <p:blipFill>
          <a:blip r:embed="rId6">
            <a:alphaModFix/>
          </a:blip>
          <a:stretch>
            <a:fillRect/>
          </a:stretch>
        </p:blipFill>
        <p:spPr>
          <a:xfrm rot="-10143026" flipH="1">
            <a:off x="5563954" y="283300"/>
            <a:ext cx="2272671" cy="1620622"/>
          </a:xfrm>
          <a:prstGeom prst="rect">
            <a:avLst/>
          </a:prstGeom>
          <a:noFill/>
          <a:ln>
            <a:noFill/>
          </a:ln>
        </p:spPr>
      </p:pic>
    </p:spTree>
    <p:extLst>
      <p:ext uri="{BB962C8B-B14F-4D97-AF65-F5344CB8AC3E}">
        <p14:creationId xmlns:p14="http://schemas.microsoft.com/office/powerpoint/2010/main" val="23013331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
                                        </p:tgtEl>
                                        <p:attrNameLst>
                                          <p:attrName>r</p:attrName>
                                        </p:attrNameLst>
                                      </p:cBhvr>
                                    </p:animRot>
                                    <p:animRot by="-240000">
                                      <p:cBhvr>
                                        <p:cTn id="23" dur="200" fill="hold">
                                          <p:stCondLst>
                                            <p:cond delay="200"/>
                                          </p:stCondLst>
                                        </p:cTn>
                                        <p:tgtEl>
                                          <p:spTgt spid="2"/>
                                        </p:tgtEl>
                                        <p:attrNameLst>
                                          <p:attrName>r</p:attrName>
                                        </p:attrNameLst>
                                      </p:cBhvr>
                                    </p:animRot>
                                    <p:animRot by="240000">
                                      <p:cBhvr>
                                        <p:cTn id="24" dur="200" fill="hold">
                                          <p:stCondLst>
                                            <p:cond delay="400"/>
                                          </p:stCondLst>
                                        </p:cTn>
                                        <p:tgtEl>
                                          <p:spTgt spid="2"/>
                                        </p:tgtEl>
                                        <p:attrNameLst>
                                          <p:attrName>r</p:attrName>
                                        </p:attrNameLst>
                                      </p:cBhvr>
                                    </p:animRot>
                                    <p:animRot by="-240000">
                                      <p:cBhvr>
                                        <p:cTn id="25" dur="200" fill="hold">
                                          <p:stCondLst>
                                            <p:cond delay="600"/>
                                          </p:stCondLst>
                                        </p:cTn>
                                        <p:tgtEl>
                                          <p:spTgt spid="2"/>
                                        </p:tgtEl>
                                        <p:attrNameLst>
                                          <p:attrName>r</p:attrName>
                                        </p:attrNameLst>
                                      </p:cBhvr>
                                    </p:animRot>
                                    <p:animRot by="120000">
                                      <p:cBhvr>
                                        <p:cTn id="26"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7" name="TextBox 6">
            <a:extLst>
              <a:ext uri="{FF2B5EF4-FFF2-40B4-BE49-F238E27FC236}">
                <a16:creationId xmlns:a16="http://schemas.microsoft.com/office/drawing/2014/main" id="{5D9DAC0B-E470-BDC9-3280-CB22095365CA}"/>
              </a:ext>
            </a:extLst>
          </p:cNvPr>
          <p:cNvSpPr txBox="1"/>
          <p:nvPr/>
        </p:nvSpPr>
        <p:spPr>
          <a:xfrm>
            <a:off x="278307" y="3310862"/>
            <a:ext cx="309033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This is a </a:t>
            </a:r>
            <a:r>
              <a:rPr lang="en-US" dirty="0" err="1">
                <a:latin typeface="Arial" panose="020B0604020202020204" pitchFamily="34" charset="0"/>
                <a:cs typeface="Arial" panose="020B0604020202020204" pitchFamily="34" charset="0"/>
              </a:rPr>
              <a:t>hudi</a:t>
            </a:r>
            <a:r>
              <a:rPr lang="en-US" sz="1400"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Hudis</a:t>
            </a:r>
            <a:r>
              <a:rPr lang="en-US"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are for </a:t>
            </a:r>
            <a:r>
              <a:rPr lang="en-US" dirty="0">
                <a:latin typeface="Arial" panose="020B0604020202020204" pitchFamily="34" charset="0"/>
                <a:cs typeface="Arial" panose="020B0604020202020204" pitchFamily="34" charset="0"/>
              </a:rPr>
              <a:t>birds to live in</a:t>
            </a:r>
            <a:r>
              <a:rPr lang="en-US" sz="1400" dirty="0">
                <a:latin typeface="Arial" panose="020B0604020202020204" pitchFamily="34" charset="0"/>
                <a:cs typeface="Arial" panose="020B0604020202020204" pitchFamily="34" charset="0"/>
              </a:rPr>
              <a:t>.</a:t>
            </a:r>
            <a:endParaRPr lang="en-US" dirty="0"/>
          </a:p>
        </p:txBody>
      </p:sp>
      <p:pic>
        <p:nvPicPr>
          <p:cNvPr id="2" name="Google Shape;193;p30">
            <a:extLst>
              <a:ext uri="{FF2B5EF4-FFF2-40B4-BE49-F238E27FC236}">
                <a16:creationId xmlns:a16="http://schemas.microsoft.com/office/drawing/2014/main" id="{2E3B58F9-E1C8-BC76-8C14-A0954E600C05}"/>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spTree>
    <p:extLst>
      <p:ext uri="{BB962C8B-B14F-4D97-AF65-F5344CB8AC3E}">
        <p14:creationId xmlns:p14="http://schemas.microsoft.com/office/powerpoint/2010/main" val="28641688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2" name="Google Shape;215;p33">
            <a:extLst>
              <a:ext uri="{FF2B5EF4-FFF2-40B4-BE49-F238E27FC236}">
                <a16:creationId xmlns:a16="http://schemas.microsoft.com/office/drawing/2014/main" id="{5B585B56-399B-448D-627D-0782FCFF5E12}"/>
              </a:ext>
            </a:extLst>
          </p:cNvPr>
          <p:cNvSpPr txBox="1"/>
          <p:nvPr/>
        </p:nvSpPr>
        <p:spPr>
          <a:xfrm>
            <a:off x="5296194" y="1453741"/>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watching.</a:t>
            </a: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11" name="TextBox 10">
            <a:extLst>
              <a:ext uri="{FF2B5EF4-FFF2-40B4-BE49-F238E27FC236}">
                <a16:creationId xmlns:a16="http://schemas.microsoft.com/office/drawing/2014/main" id="{B26381B8-99FB-A129-89FF-3A63F056DA97}"/>
              </a:ext>
            </a:extLst>
          </p:cNvPr>
          <p:cNvSpPr txBox="1"/>
          <p:nvPr/>
        </p:nvSpPr>
        <p:spPr>
          <a:xfrm>
            <a:off x="4938280" y="2179331"/>
            <a:ext cx="301696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is for </a:t>
            </a:r>
            <a:r>
              <a:rPr lang="en-US" dirty="0">
                <a:latin typeface="Arial" panose="020B0604020202020204" pitchFamily="34" charset="0"/>
                <a:cs typeface="Arial" panose="020B0604020202020204" pitchFamily="34" charset="0"/>
              </a:rPr>
              <a:t>birds to live in</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a:t>
            </a:r>
            <a:endParaRPr lang="en-US" dirty="0"/>
          </a:p>
        </p:txBody>
      </p:sp>
      <p:pic>
        <p:nvPicPr>
          <p:cNvPr id="2" name="Google Shape;194;p30">
            <a:extLst>
              <a:ext uri="{FF2B5EF4-FFF2-40B4-BE49-F238E27FC236}">
                <a16:creationId xmlns:a16="http://schemas.microsoft.com/office/drawing/2014/main" id="{12675B95-F601-2C86-F62B-B8AC4770D52A}"/>
              </a:ext>
            </a:extLst>
          </p:cNvPr>
          <p:cNvPicPr preferRelativeResize="0"/>
          <p:nvPr/>
        </p:nvPicPr>
        <p:blipFill>
          <a:blip r:embed="rId4">
            <a:alphaModFix/>
          </a:blip>
          <a:stretch>
            <a:fillRect/>
          </a:stretch>
        </p:blipFill>
        <p:spPr>
          <a:xfrm>
            <a:off x="5529085" y="158261"/>
            <a:ext cx="1547639" cy="1954900"/>
          </a:xfrm>
          <a:prstGeom prst="rect">
            <a:avLst/>
          </a:prstGeom>
          <a:noFill/>
          <a:ln>
            <a:noFill/>
          </a:ln>
        </p:spPr>
      </p:pic>
      <p:pic>
        <p:nvPicPr>
          <p:cNvPr id="3" name="Google Shape;193;p30">
            <a:extLst>
              <a:ext uri="{FF2B5EF4-FFF2-40B4-BE49-F238E27FC236}">
                <a16:creationId xmlns:a16="http://schemas.microsoft.com/office/drawing/2014/main" id="{605B001E-E98D-AA91-BF27-D40D74D12809}"/>
              </a:ext>
            </a:extLst>
          </p:cNvPr>
          <p:cNvPicPr preferRelativeResize="0"/>
          <p:nvPr/>
        </p:nvPicPr>
        <p:blipFill>
          <a:blip r:embed="rId5">
            <a:alphaModFix/>
          </a:blip>
          <a:stretch>
            <a:fillRect/>
          </a:stretch>
        </p:blipFill>
        <p:spPr>
          <a:xfrm>
            <a:off x="884771" y="1682511"/>
            <a:ext cx="1477500" cy="1477500"/>
          </a:xfrm>
          <a:prstGeom prst="rect">
            <a:avLst/>
          </a:prstGeom>
          <a:noFill/>
          <a:ln>
            <a:noFill/>
          </a:ln>
        </p:spPr>
      </p:pic>
    </p:spTree>
    <p:extLst>
      <p:ext uri="{BB962C8B-B14F-4D97-AF65-F5344CB8AC3E}">
        <p14:creationId xmlns:p14="http://schemas.microsoft.com/office/powerpoint/2010/main" val="2239012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14" name="TextBox 13">
            <a:extLst>
              <a:ext uri="{FF2B5EF4-FFF2-40B4-BE49-F238E27FC236}">
                <a16:creationId xmlns:a16="http://schemas.microsoft.com/office/drawing/2014/main" id="{B48F3EA6-9248-D526-5EF5-A33F5E8CB07D}"/>
              </a:ext>
            </a:extLst>
          </p:cNvPr>
          <p:cNvSpPr txBox="1"/>
          <p:nvPr/>
        </p:nvSpPr>
        <p:spPr>
          <a:xfrm>
            <a:off x="4849379" y="4746368"/>
            <a:ext cx="313853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is for </a:t>
            </a:r>
            <a:r>
              <a:rPr lang="en-US" dirty="0">
                <a:latin typeface="Arial" panose="020B0604020202020204" pitchFamily="34" charset="0"/>
                <a:cs typeface="Arial" panose="020B0604020202020204" pitchFamily="34" charset="0"/>
              </a:rPr>
              <a:t>hanging your coat</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94;p30">
            <a:extLst>
              <a:ext uri="{FF2B5EF4-FFF2-40B4-BE49-F238E27FC236}">
                <a16:creationId xmlns:a16="http://schemas.microsoft.com/office/drawing/2014/main" id="{B269F8A0-DAED-067B-6CE0-6EF0A8938BF8}"/>
              </a:ext>
            </a:extLst>
          </p:cNvPr>
          <p:cNvPicPr preferRelativeResize="0"/>
          <p:nvPr/>
        </p:nvPicPr>
        <p:blipFill>
          <a:blip r:embed="rId4">
            <a:alphaModFix/>
          </a:blip>
          <a:stretch>
            <a:fillRect/>
          </a:stretch>
        </p:blipFill>
        <p:spPr>
          <a:xfrm>
            <a:off x="5529085" y="158261"/>
            <a:ext cx="1547639" cy="1954900"/>
          </a:xfrm>
          <a:prstGeom prst="rect">
            <a:avLst/>
          </a:prstGeom>
          <a:noFill/>
          <a:ln>
            <a:noFill/>
          </a:ln>
        </p:spPr>
      </p:pic>
      <p:pic>
        <p:nvPicPr>
          <p:cNvPr id="3" name="Google Shape;193;p30">
            <a:extLst>
              <a:ext uri="{FF2B5EF4-FFF2-40B4-BE49-F238E27FC236}">
                <a16:creationId xmlns:a16="http://schemas.microsoft.com/office/drawing/2014/main" id="{70806A37-CCDF-EB9B-9EDD-570AC375E9FB}"/>
              </a:ext>
            </a:extLst>
          </p:cNvPr>
          <p:cNvPicPr preferRelativeResize="0"/>
          <p:nvPr/>
        </p:nvPicPr>
        <p:blipFill>
          <a:blip r:embed="rId5">
            <a:alphaModFix/>
          </a:blip>
          <a:stretch>
            <a:fillRect/>
          </a:stretch>
        </p:blipFill>
        <p:spPr>
          <a:xfrm>
            <a:off x="884771" y="1682511"/>
            <a:ext cx="1477500" cy="1477500"/>
          </a:xfrm>
          <a:prstGeom prst="rect">
            <a:avLst/>
          </a:prstGeom>
          <a:noFill/>
          <a:ln>
            <a:noFill/>
          </a:ln>
        </p:spPr>
      </p:pic>
      <p:pic>
        <p:nvPicPr>
          <p:cNvPr id="4" name="Google Shape;192;p30">
            <a:extLst>
              <a:ext uri="{FF2B5EF4-FFF2-40B4-BE49-F238E27FC236}">
                <a16:creationId xmlns:a16="http://schemas.microsoft.com/office/drawing/2014/main" id="{2BF71C30-2AD7-45D1-9329-26716E47DAFF}"/>
              </a:ext>
            </a:extLst>
          </p:cNvPr>
          <p:cNvPicPr preferRelativeResize="0"/>
          <p:nvPr/>
        </p:nvPicPr>
        <p:blipFill rotWithShape="1">
          <a:blip r:embed="rId6">
            <a:alphaModFix/>
          </a:blip>
          <a:srcRect l="22483" r="8422"/>
          <a:stretch/>
        </p:blipFill>
        <p:spPr>
          <a:xfrm>
            <a:off x="5529085" y="2571750"/>
            <a:ext cx="1903275" cy="1954900"/>
          </a:xfrm>
          <a:prstGeom prst="rect">
            <a:avLst/>
          </a:prstGeom>
          <a:noFill/>
          <a:ln>
            <a:noFill/>
          </a:ln>
        </p:spPr>
      </p:pic>
    </p:spTree>
    <p:extLst>
      <p:ext uri="{BB962C8B-B14F-4D97-AF65-F5344CB8AC3E}">
        <p14:creationId xmlns:p14="http://schemas.microsoft.com/office/powerpoint/2010/main" val="24470842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94;p30">
            <a:extLst>
              <a:ext uri="{FF2B5EF4-FFF2-40B4-BE49-F238E27FC236}">
                <a16:creationId xmlns:a16="http://schemas.microsoft.com/office/drawing/2014/main" id="{524F05A6-19FC-C2C1-8511-CD25EA63C08A}"/>
              </a:ext>
            </a:extLst>
          </p:cNvPr>
          <p:cNvPicPr preferRelativeResize="0"/>
          <p:nvPr/>
        </p:nvPicPr>
        <p:blipFill>
          <a:blip r:embed="rId4">
            <a:alphaModFix/>
          </a:blip>
          <a:stretch>
            <a:fillRect/>
          </a:stretch>
        </p:blipFill>
        <p:spPr>
          <a:xfrm>
            <a:off x="5529085" y="158261"/>
            <a:ext cx="1547639" cy="1954900"/>
          </a:xfrm>
          <a:prstGeom prst="rect">
            <a:avLst/>
          </a:prstGeom>
          <a:noFill/>
          <a:ln>
            <a:noFill/>
          </a:ln>
        </p:spPr>
      </p:pic>
      <p:pic>
        <p:nvPicPr>
          <p:cNvPr id="3" name="Google Shape;193;p30">
            <a:extLst>
              <a:ext uri="{FF2B5EF4-FFF2-40B4-BE49-F238E27FC236}">
                <a16:creationId xmlns:a16="http://schemas.microsoft.com/office/drawing/2014/main" id="{FBF082EC-FDFF-BF38-8C24-E5D2E2264398}"/>
              </a:ext>
            </a:extLst>
          </p:cNvPr>
          <p:cNvPicPr preferRelativeResize="0"/>
          <p:nvPr/>
        </p:nvPicPr>
        <p:blipFill>
          <a:blip r:embed="rId5">
            <a:alphaModFix/>
          </a:blip>
          <a:stretch>
            <a:fillRect/>
          </a:stretch>
        </p:blipFill>
        <p:spPr>
          <a:xfrm>
            <a:off x="884771" y="1682511"/>
            <a:ext cx="1477500" cy="1477500"/>
          </a:xfrm>
          <a:prstGeom prst="rect">
            <a:avLst/>
          </a:prstGeom>
          <a:noFill/>
          <a:ln>
            <a:noFill/>
          </a:ln>
        </p:spPr>
      </p:pic>
      <p:pic>
        <p:nvPicPr>
          <p:cNvPr id="4" name="Google Shape;192;p30">
            <a:extLst>
              <a:ext uri="{FF2B5EF4-FFF2-40B4-BE49-F238E27FC236}">
                <a16:creationId xmlns:a16="http://schemas.microsoft.com/office/drawing/2014/main" id="{9A11DCCD-8F1C-4EF5-1C9A-C3AFCE66E60E}"/>
              </a:ext>
            </a:extLst>
          </p:cNvPr>
          <p:cNvPicPr preferRelativeResize="0"/>
          <p:nvPr/>
        </p:nvPicPr>
        <p:blipFill rotWithShape="1">
          <a:blip r:embed="rId6">
            <a:alphaModFix/>
          </a:blip>
          <a:srcRect l="22483" r="8422"/>
          <a:stretch/>
        </p:blipFill>
        <p:spPr>
          <a:xfrm>
            <a:off x="5529085" y="2571750"/>
            <a:ext cx="1903275" cy="1954900"/>
          </a:xfrm>
          <a:prstGeom prst="rect">
            <a:avLst/>
          </a:prstGeom>
          <a:noFill/>
          <a:ln>
            <a:noFill/>
          </a:ln>
        </p:spPr>
      </p:pic>
    </p:spTree>
    <p:extLst>
      <p:ext uri="{BB962C8B-B14F-4D97-AF65-F5344CB8AC3E}">
        <p14:creationId xmlns:p14="http://schemas.microsoft.com/office/powerpoint/2010/main" val="17074618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4"/>
                                        </p:tgtEl>
                                        <p:attrNameLst>
                                          <p:attrName>r</p:attrName>
                                        </p:attrNameLst>
                                      </p:cBhvr>
                                    </p:animRot>
                                    <p:animRot by="-240000">
                                      <p:cBhvr>
                                        <p:cTn id="23" dur="200" fill="hold">
                                          <p:stCondLst>
                                            <p:cond delay="200"/>
                                          </p:stCondLst>
                                        </p:cTn>
                                        <p:tgtEl>
                                          <p:spTgt spid="4"/>
                                        </p:tgtEl>
                                        <p:attrNameLst>
                                          <p:attrName>r</p:attrName>
                                        </p:attrNameLst>
                                      </p:cBhvr>
                                    </p:animRot>
                                    <p:animRot by="240000">
                                      <p:cBhvr>
                                        <p:cTn id="24" dur="200" fill="hold">
                                          <p:stCondLst>
                                            <p:cond delay="400"/>
                                          </p:stCondLst>
                                        </p:cTn>
                                        <p:tgtEl>
                                          <p:spTgt spid="4"/>
                                        </p:tgtEl>
                                        <p:attrNameLst>
                                          <p:attrName>r</p:attrName>
                                        </p:attrNameLst>
                                      </p:cBhvr>
                                    </p:animRot>
                                    <p:animRot by="-240000">
                                      <p:cBhvr>
                                        <p:cTn id="25" dur="200" fill="hold">
                                          <p:stCondLst>
                                            <p:cond delay="600"/>
                                          </p:stCondLst>
                                        </p:cTn>
                                        <p:tgtEl>
                                          <p:spTgt spid="4"/>
                                        </p:tgtEl>
                                        <p:attrNameLst>
                                          <p:attrName>r</p:attrName>
                                        </p:attrNameLst>
                                      </p:cBhvr>
                                    </p:animRot>
                                    <p:animRot by="120000">
                                      <p:cBhvr>
                                        <p:cTn id="26"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5" name="Google Shape;215;p33">
            <a:extLst>
              <a:ext uri="{FF2B5EF4-FFF2-40B4-BE49-F238E27FC236}">
                <a16:creationId xmlns:a16="http://schemas.microsoft.com/office/drawing/2014/main" id="{1AED85DA-0CD7-65A8-47FF-E7A2A0595B3F}"/>
              </a:ext>
            </a:extLst>
          </p:cNvPr>
          <p:cNvSpPr txBox="1"/>
          <p:nvPr/>
        </p:nvSpPr>
        <p:spPr>
          <a:xfrm>
            <a:off x="812405" y="3354188"/>
            <a:ext cx="1939760" cy="8309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p>
            <a:r>
              <a:rPr lang="en-US" dirty="0"/>
              <a:t>See this?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This is a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Arial"/>
              </a:rPr>
              <a:t>miko</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Arial"/>
              </a:rPr>
              <a:t>Mikos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 are for </a:t>
            </a:r>
            <a:r>
              <a:rPr lang="en-US" kern="1200" dirty="0">
                <a:solidFill>
                  <a:prstClr val="black"/>
                </a:solidFill>
                <a:latin typeface="Arial" panose="020B0604020202020204" pitchFamily="34" charset="0"/>
                <a:cs typeface="Arial" panose="020B0604020202020204" pitchFamily="34" charset="0"/>
              </a:rPr>
              <a:t>eating leaves.</a:t>
            </a:r>
            <a:endParaRPr lang="en-US" dirty="0"/>
          </a:p>
        </p:txBody>
      </p:sp>
      <p:pic>
        <p:nvPicPr>
          <p:cNvPr id="8" name="Picture 2">
            <a:extLst>
              <a:ext uri="{FF2B5EF4-FFF2-40B4-BE49-F238E27FC236}">
                <a16:creationId xmlns:a16="http://schemas.microsoft.com/office/drawing/2014/main" id="{6B0B6088-C978-5F1A-876A-FB0FD481A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4919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7" name="Google Shape;216;p33">
            <a:extLst>
              <a:ext uri="{FF2B5EF4-FFF2-40B4-BE49-F238E27FC236}">
                <a16:creationId xmlns:a16="http://schemas.microsoft.com/office/drawing/2014/main" id="{45740455-0940-4C8B-7AA5-6E0257D4CD27}"/>
              </a:ext>
            </a:extLst>
          </p:cNvPr>
          <p:cNvSpPr txBox="1"/>
          <p:nvPr/>
        </p:nvSpPr>
        <p:spPr>
          <a:xfrm>
            <a:off x="5909620" y="2263989"/>
            <a:ext cx="1946461" cy="615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p>
            <a:r>
              <a:rPr lang="en-US" dirty="0"/>
              <a:t>See this?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It is for eating leaves.</a:t>
            </a:r>
            <a:endParaRPr lang="en-US" dirty="0"/>
          </a:p>
        </p:txBody>
      </p:sp>
      <p:pic>
        <p:nvPicPr>
          <p:cNvPr id="9" name="Picture 2">
            <a:extLst>
              <a:ext uri="{FF2B5EF4-FFF2-40B4-BE49-F238E27FC236}">
                <a16:creationId xmlns:a16="http://schemas.microsoft.com/office/drawing/2014/main" id="{7E6E0635-4E41-59E4-1D13-66A5E0AC52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oolly bear Free Stock Photos, Images, and Pictures of Woolly bear">
            <a:extLst>
              <a:ext uri="{FF2B5EF4-FFF2-40B4-BE49-F238E27FC236}">
                <a16:creationId xmlns:a16="http://schemas.microsoft.com/office/drawing/2014/main" id="{941F08A3-B4ED-3A6B-8B51-3C76F281C2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95" t="18739" r="28503" b="19039"/>
          <a:stretch/>
        </p:blipFill>
        <p:spPr bwMode="auto">
          <a:xfrm>
            <a:off x="5741527" y="462583"/>
            <a:ext cx="1734311" cy="180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0411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7" name="Google Shape;217;p33">
            <a:extLst>
              <a:ext uri="{FF2B5EF4-FFF2-40B4-BE49-F238E27FC236}">
                <a16:creationId xmlns:a16="http://schemas.microsoft.com/office/drawing/2014/main" id="{FC39726B-D80E-4294-4B0F-049F659BEC83}"/>
              </a:ext>
            </a:extLst>
          </p:cNvPr>
          <p:cNvSpPr txBox="1"/>
          <p:nvPr/>
        </p:nvSpPr>
        <p:spPr>
          <a:xfrm>
            <a:off x="6089157" y="4338800"/>
            <a:ext cx="1799783" cy="615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p>
            <a:r>
              <a:rPr lang="en-US" dirty="0"/>
              <a:t>See this?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It is for </a:t>
            </a:r>
            <a:r>
              <a:rPr lang="en-US" kern="1200" dirty="0">
                <a:solidFill>
                  <a:prstClr val="black"/>
                </a:solidFill>
                <a:latin typeface="Arial" panose="020B0604020202020204" pitchFamily="34" charset="0"/>
                <a:cs typeface="Arial" panose="020B0604020202020204" pitchFamily="34" charset="0"/>
              </a:rPr>
              <a:t>breakfast</a:t>
            </a:r>
            <a:r>
              <a:rPr lang="en-US" dirty="0"/>
              <a:t>.</a:t>
            </a:r>
          </a:p>
        </p:txBody>
      </p:sp>
      <p:pic>
        <p:nvPicPr>
          <p:cNvPr id="8" name="Image" descr="Image">
            <a:extLst>
              <a:ext uri="{FF2B5EF4-FFF2-40B4-BE49-F238E27FC236}">
                <a16:creationId xmlns:a16="http://schemas.microsoft.com/office/drawing/2014/main" id="{DA36658D-1543-C759-B4D6-3FB010789B2B}"/>
              </a:ext>
            </a:extLst>
          </p:cNvPr>
          <p:cNvPicPr>
            <a:picLocks noChangeAspect="1"/>
          </p:cNvPicPr>
          <p:nvPr/>
        </p:nvPicPr>
        <p:blipFill>
          <a:blip r:embed="rId4"/>
          <a:srcRect t="26350" b="18852"/>
          <a:stretch>
            <a:fillRect/>
          </a:stretch>
        </p:blipFill>
        <p:spPr>
          <a:xfrm rot="21473232" flipH="1">
            <a:off x="5493241" y="3156648"/>
            <a:ext cx="2828649" cy="1145932"/>
          </a:xfrm>
          <a:prstGeom prst="rect">
            <a:avLst/>
          </a:prstGeom>
          <a:ln w="12700">
            <a:miter lim="400000"/>
          </a:ln>
        </p:spPr>
      </p:pic>
      <p:pic>
        <p:nvPicPr>
          <p:cNvPr id="10" name="Picture 2">
            <a:extLst>
              <a:ext uri="{FF2B5EF4-FFF2-40B4-BE49-F238E27FC236}">
                <a16:creationId xmlns:a16="http://schemas.microsoft.com/office/drawing/2014/main" id="{C4DD6002-EDA5-DBB1-18D3-DE11855C11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oolly bear Free Stock Photos, Images, and Pictures of Woolly bear">
            <a:extLst>
              <a:ext uri="{FF2B5EF4-FFF2-40B4-BE49-F238E27FC236}">
                <a16:creationId xmlns:a16="http://schemas.microsoft.com/office/drawing/2014/main" id="{8326ED8B-5015-138D-166A-3471F64C586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95" t="18739" r="28503" b="19039"/>
          <a:stretch/>
        </p:blipFill>
        <p:spPr bwMode="auto">
          <a:xfrm>
            <a:off x="5741527" y="462583"/>
            <a:ext cx="1734311" cy="180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81723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7" name="Picture 2">
            <a:extLst>
              <a:ext uri="{FF2B5EF4-FFF2-40B4-BE49-F238E27FC236}">
                <a16:creationId xmlns:a16="http://schemas.microsoft.com/office/drawing/2014/main" id="{A1557342-7AC9-C99B-D4D8-C767D2E02F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descr="Image">
            <a:extLst>
              <a:ext uri="{FF2B5EF4-FFF2-40B4-BE49-F238E27FC236}">
                <a16:creationId xmlns:a16="http://schemas.microsoft.com/office/drawing/2014/main" id="{4444D7DC-7F01-ADCE-5C8F-36A9BBFA19AA}"/>
              </a:ext>
            </a:extLst>
          </p:cNvPr>
          <p:cNvPicPr>
            <a:picLocks noChangeAspect="1"/>
          </p:cNvPicPr>
          <p:nvPr/>
        </p:nvPicPr>
        <p:blipFill>
          <a:blip r:embed="rId5"/>
          <a:srcRect t="26350" b="18852"/>
          <a:stretch>
            <a:fillRect/>
          </a:stretch>
        </p:blipFill>
        <p:spPr>
          <a:xfrm rot="21473232" flipH="1">
            <a:off x="5493241" y="3156648"/>
            <a:ext cx="2828649" cy="1145932"/>
          </a:xfrm>
          <a:prstGeom prst="rect">
            <a:avLst/>
          </a:prstGeom>
          <a:ln w="12700">
            <a:miter lim="400000"/>
          </a:ln>
        </p:spPr>
      </p:pic>
      <p:pic>
        <p:nvPicPr>
          <p:cNvPr id="3" name="Picture 2" descr="Woolly bear Free Stock Photos, Images, and Pictures of Woolly bear">
            <a:extLst>
              <a:ext uri="{FF2B5EF4-FFF2-40B4-BE49-F238E27FC236}">
                <a16:creationId xmlns:a16="http://schemas.microsoft.com/office/drawing/2014/main" id="{61F81F8A-994D-D530-2F30-CB06F03E6E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95" t="18739" r="28503" b="19039"/>
          <a:stretch/>
        </p:blipFill>
        <p:spPr bwMode="auto">
          <a:xfrm>
            <a:off x="5741527" y="462583"/>
            <a:ext cx="1734311" cy="180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67251"/>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2" name="Google Shape;215;p33">
            <a:extLst>
              <a:ext uri="{FF2B5EF4-FFF2-40B4-BE49-F238E27FC236}">
                <a16:creationId xmlns:a16="http://schemas.microsoft.com/office/drawing/2014/main" id="{ADE1C724-4878-278E-082C-DC258AC2C0F0}"/>
              </a:ext>
            </a:extLst>
          </p:cNvPr>
          <p:cNvSpPr txBox="1"/>
          <p:nvPr/>
        </p:nvSpPr>
        <p:spPr>
          <a:xfrm>
            <a:off x="5296194" y="4411124"/>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carrying things in.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028" name="Picture 4">
            <a:extLst>
              <a:ext uri="{FF2B5EF4-FFF2-40B4-BE49-F238E27FC236}">
                <a16:creationId xmlns:a16="http://schemas.microsoft.com/office/drawing/2014/main" id="{E4ECA28C-60F6-7EBF-8B9C-1B50D29E046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 t="42299" r="5922" b="3622"/>
          <a:stretch/>
        </p:blipFill>
        <p:spPr bwMode="auto">
          <a:xfrm>
            <a:off x="5066271" y="2804984"/>
            <a:ext cx="2520778" cy="160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28"/>
                                        </p:tgtEl>
                                        <p:attrNameLst>
                                          <p:attrName>r</p:attrName>
                                        </p:attrNameLst>
                                      </p:cBhvr>
                                    </p:animRot>
                                    <p:animRot by="-240000">
                                      <p:cBhvr>
                                        <p:cTn id="7" dur="200" fill="hold">
                                          <p:stCondLst>
                                            <p:cond delay="200"/>
                                          </p:stCondLst>
                                        </p:cTn>
                                        <p:tgtEl>
                                          <p:spTgt spid="1028"/>
                                        </p:tgtEl>
                                        <p:attrNameLst>
                                          <p:attrName>r</p:attrName>
                                        </p:attrNameLst>
                                      </p:cBhvr>
                                    </p:animRot>
                                    <p:animRot by="240000">
                                      <p:cBhvr>
                                        <p:cTn id="8" dur="200" fill="hold">
                                          <p:stCondLst>
                                            <p:cond delay="400"/>
                                          </p:stCondLst>
                                        </p:cTn>
                                        <p:tgtEl>
                                          <p:spTgt spid="1028"/>
                                        </p:tgtEl>
                                        <p:attrNameLst>
                                          <p:attrName>r</p:attrName>
                                        </p:attrNameLst>
                                      </p:cBhvr>
                                    </p:animRot>
                                    <p:animRot by="-240000">
                                      <p:cBhvr>
                                        <p:cTn id="9" dur="200" fill="hold">
                                          <p:stCondLst>
                                            <p:cond delay="600"/>
                                          </p:stCondLst>
                                        </p:cTn>
                                        <p:tgtEl>
                                          <p:spTgt spid="1028"/>
                                        </p:tgtEl>
                                        <p:attrNameLst>
                                          <p:attrName>r</p:attrName>
                                        </p:attrNameLst>
                                      </p:cBhvr>
                                    </p:animRot>
                                    <p:animRot by="120000">
                                      <p:cBhvr>
                                        <p:cTn id="10" dur="200" fill="hold">
                                          <p:stCondLst>
                                            <p:cond delay="800"/>
                                          </p:stCondLst>
                                        </p:cTn>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3" name="Picture 4">
            <a:extLst>
              <a:ext uri="{FF2B5EF4-FFF2-40B4-BE49-F238E27FC236}">
                <a16:creationId xmlns:a16="http://schemas.microsoft.com/office/drawing/2014/main" id="{C9BCB050-1B83-6824-85DB-DA1B8C8FC41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 t="42299" r="5922" b="3622"/>
          <a:stretch/>
        </p:blipFill>
        <p:spPr bwMode="auto">
          <a:xfrm>
            <a:off x="5066271" y="2804984"/>
            <a:ext cx="2520778" cy="160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err="1"/>
              <a:t>mupa</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lang="en-US" dirty="0" err="1"/>
              <a:t>Mupa</a:t>
            </a:r>
            <a:r>
              <a:rPr lang="en-US" dirty="0"/>
              <a:t> is</a:t>
            </a:r>
            <a:r>
              <a:rPr kumimoji="0" lang="en-US" sz="1400" b="0" i="0" u="none" strike="noStrike" kern="0" cap="none" spc="0" normalizeH="0" baseline="0" noProof="0" dirty="0">
                <a:ln>
                  <a:noFill/>
                </a:ln>
                <a:solidFill>
                  <a:srgbClr val="000000"/>
                </a:solidFill>
                <a:effectLst/>
                <a:uLnTx/>
                <a:uFillTx/>
                <a:latin typeface="Arial"/>
                <a:cs typeface="Arial"/>
                <a:sym typeface="Arial"/>
              </a:rPr>
              <a:t> for </a:t>
            </a:r>
            <a:r>
              <a:rPr lang="en-US" dirty="0"/>
              <a:t>wearing.</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wearing.</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descr="A picture containing footwear&#10;&#10;Description automatically generated">
            <a:extLst>
              <a:ext uri="{FF2B5EF4-FFF2-40B4-BE49-F238E27FC236}">
                <a16:creationId xmlns:a16="http://schemas.microsoft.com/office/drawing/2014/main" id="{32871ACA-1B40-C13E-9EB7-8595DCBEAAA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sliding down.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6"/>
          <a:stretch>
            <a:fillRect/>
          </a:stretch>
        </p:blipFill>
        <p:spPr>
          <a:xfrm>
            <a:off x="4722276" y="2532106"/>
            <a:ext cx="2033715" cy="2033715"/>
          </a:xfrm>
          <a:prstGeom prst="rect">
            <a:avLst/>
          </a:prstGeom>
        </p:spPr>
      </p:pic>
      <p:pic>
        <p:nvPicPr>
          <p:cNvPr id="2" name="Picture 1" descr="A picture containing footwear&#10;&#10;Description automatically generated">
            <a:extLst>
              <a:ext uri="{FF2B5EF4-FFF2-40B4-BE49-F238E27FC236}">
                <a16:creationId xmlns:a16="http://schemas.microsoft.com/office/drawing/2014/main" id="{DBC37F5E-49DD-0127-E6E3-6E11ECBB3D3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11601</TotalTime>
  <Words>1010</Words>
  <Application>Microsoft Macintosh PowerPoint</Application>
  <PresentationFormat>On-screen Show (16:9)</PresentationFormat>
  <Paragraphs>60</Paragraphs>
  <Slides>36</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David Rose</cp:lastModifiedBy>
  <cp:revision>106</cp:revision>
  <dcterms:modified xsi:type="dcterms:W3CDTF">2023-07-24T15:06:42Z</dcterms:modified>
</cp:coreProperties>
</file>